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34"/>
  </p:notesMasterIdLst>
  <p:sldIdLst>
    <p:sldId id="256" r:id="rId3"/>
    <p:sldId id="257" r:id="rId4"/>
    <p:sldId id="706" r:id="rId5"/>
    <p:sldId id="623" r:id="rId6"/>
    <p:sldId id="621" r:id="rId7"/>
    <p:sldId id="616" r:id="rId8"/>
    <p:sldId id="617" r:id="rId9"/>
    <p:sldId id="618" r:id="rId10"/>
    <p:sldId id="619" r:id="rId11"/>
    <p:sldId id="620" r:id="rId12"/>
    <p:sldId id="622" r:id="rId13"/>
    <p:sldId id="625" r:id="rId14"/>
    <p:sldId id="705" r:id="rId15"/>
    <p:sldId id="626" r:id="rId16"/>
    <p:sldId id="704" r:id="rId17"/>
    <p:sldId id="630" r:id="rId18"/>
    <p:sldId id="702" r:id="rId19"/>
    <p:sldId id="700" r:id="rId20"/>
    <p:sldId id="631" r:id="rId21"/>
    <p:sldId id="632" r:id="rId22"/>
    <p:sldId id="633" r:id="rId23"/>
    <p:sldId id="635" r:id="rId24"/>
    <p:sldId id="634" r:id="rId25"/>
    <p:sldId id="636" r:id="rId26"/>
    <p:sldId id="637" r:id="rId27"/>
    <p:sldId id="638" r:id="rId28"/>
    <p:sldId id="639" r:id="rId29"/>
    <p:sldId id="640" r:id="rId30"/>
    <p:sldId id="629" r:id="rId31"/>
    <p:sldId id="703" r:id="rId32"/>
    <p:sldId id="627" r:id="rId33"/>
  </p:sldIdLst>
  <p:sldSz cx="12192000" cy="6858000"/>
  <p:notesSz cx="6858000" cy="9144000"/>
  <p:embeddedFontLs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9" roundtripDataSignature="AMtx7mhFXiedstfEP1KnXxiq2oxvixI1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545"/>
    <a:srgbClr val="168638"/>
    <a:srgbClr val="FFFFFF"/>
    <a:srgbClr val="A8322C"/>
    <a:srgbClr val="910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6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99" Type="http://customschemas.google.com/relationships/presentationmetadata" Target="meta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Sheet1!$L$17</c:f>
              <c:strCache>
                <c:ptCount val="1"/>
                <c:pt idx="0">
                  <c:v>speculative length =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Sheet1!$M$16:$O$16</c:f>
              <c:numCache>
                <c:formatCode>0</c:formatCode>
                <c:ptCount val="3"/>
                <c:pt idx="0">
                  <c:v>512</c:v>
                </c:pt>
                <c:pt idx="1">
                  <c:v>1024</c:v>
                </c:pt>
                <c:pt idx="2" formatCode="General">
                  <c:v>2048</c:v>
                </c:pt>
              </c:numCache>
            </c:numRef>
          </c:cat>
          <c:val>
            <c:numRef>
              <c:f>Sheet1!$M$17:$O$17</c:f>
              <c:numCache>
                <c:formatCode>0%</c:formatCode>
                <c:ptCount val="3"/>
                <c:pt idx="0">
                  <c:v>0.1916065817838711</c:v>
                </c:pt>
                <c:pt idx="1">
                  <c:v>0.2016906544463907</c:v>
                </c:pt>
                <c:pt idx="2">
                  <c:v>0.20511879143436548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9D-41EB-8F4A-156914102CA0}"/>
            </c:ext>
          </c:extLst>
        </c:ser>
        <c:ser>
          <c:idx val="1"/>
          <c:order val="1"/>
          <c:tx>
            <c:strRef>
              <c:f>Sheet1!$L$18</c:f>
              <c:strCache>
                <c:ptCount val="1"/>
                <c:pt idx="0">
                  <c:v>speculative length = 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Sheet1!$M$16:$O$16</c:f>
              <c:numCache>
                <c:formatCode>0</c:formatCode>
                <c:ptCount val="3"/>
                <c:pt idx="0">
                  <c:v>512</c:v>
                </c:pt>
                <c:pt idx="1">
                  <c:v>1024</c:v>
                </c:pt>
                <c:pt idx="2" formatCode="General">
                  <c:v>2048</c:v>
                </c:pt>
              </c:numCache>
            </c:numRef>
          </c:cat>
          <c:val>
            <c:numRef>
              <c:f>Sheet1!$M$18:$O$18</c:f>
              <c:numCache>
                <c:formatCode>0%</c:formatCode>
                <c:ptCount val="3"/>
                <c:pt idx="0">
                  <c:v>0.63298032414329286</c:v>
                </c:pt>
                <c:pt idx="1">
                  <c:v>0.73947622148380621</c:v>
                </c:pt>
                <c:pt idx="2">
                  <c:v>0.73900533722849537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9D-41EB-8F4A-156914102CA0}"/>
            </c:ext>
          </c:extLst>
        </c:ser>
        <c:ser>
          <c:idx val="2"/>
          <c:order val="2"/>
          <c:tx>
            <c:strRef>
              <c:f>Sheet1!$L$19</c:f>
              <c:strCache>
                <c:ptCount val="1"/>
                <c:pt idx="0">
                  <c:v>speculative length =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Sheet1!$M$16:$O$16</c:f>
              <c:numCache>
                <c:formatCode>0</c:formatCode>
                <c:ptCount val="3"/>
                <c:pt idx="0">
                  <c:v>512</c:v>
                </c:pt>
                <c:pt idx="1">
                  <c:v>1024</c:v>
                </c:pt>
                <c:pt idx="2" formatCode="General">
                  <c:v>2048</c:v>
                </c:pt>
              </c:numCache>
            </c:numRef>
          </c:cat>
          <c:val>
            <c:numRef>
              <c:f>Sheet1!$M$19:$O$19</c:f>
              <c:numCache>
                <c:formatCode>0%</c:formatCode>
                <c:ptCount val="3"/>
                <c:pt idx="0">
                  <c:v>0.64613724106438619</c:v>
                </c:pt>
                <c:pt idx="1">
                  <c:v>0.81705996059855601</c:v>
                </c:pt>
                <c:pt idx="2">
                  <c:v>0.87193161672147779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9D-41EB-8F4A-156914102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2338527"/>
        <c:axId val="802348127"/>
      </c:barChart>
      <c:catAx>
        <c:axId val="8023385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KV Cache Length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02348127"/>
        <c:crosses val="autoZero"/>
        <c:auto val="1"/>
        <c:lblAlgn val="ctr"/>
        <c:lblOffset val="100"/>
        <c:noMultiLvlLbl val="0"/>
      </c:catAx>
      <c:valAx>
        <c:axId val="802348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Overall Utilization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0233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859307361270182"/>
          <c:y val="5.5856927763278573E-2"/>
          <c:w val="0.35297742278614624"/>
          <c:h val="0.156799544394855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0"/>
      </a:pPr>
      <a:endParaRPr lang="en-CH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Pipeline Parallelsim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0.11041766132395835"/>
          <c:y val="8.9025982351355767E-2"/>
          <c:w val="0.80647359028455012"/>
          <c:h val="0.7468410705092353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工作表4!$A$3</c:f>
              <c:strCache>
                <c:ptCount val="1"/>
                <c:pt idx="0">
                  <c:v>PP-Throughput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工作表4!$E$1:$S$1</c:f>
              <c:numCache>
                <c:formatCode>General</c:formatCode>
                <c:ptCount val="15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  <c:pt idx="7">
                  <c:v>512</c:v>
                </c:pt>
                <c:pt idx="8">
                  <c:v>1024</c:v>
                </c:pt>
                <c:pt idx="9">
                  <c:v>2048</c:v>
                </c:pt>
                <c:pt idx="10">
                  <c:v>4096</c:v>
                </c:pt>
                <c:pt idx="11">
                  <c:v>8192</c:v>
                </c:pt>
                <c:pt idx="12">
                  <c:v>16384</c:v>
                </c:pt>
                <c:pt idx="13">
                  <c:v>32768</c:v>
                </c:pt>
                <c:pt idx="14">
                  <c:v>65536</c:v>
                </c:pt>
              </c:numCache>
            </c:numRef>
          </c:cat>
          <c:val>
            <c:numRef>
              <c:f>工作表4!$E$3:$S$3</c:f>
              <c:numCache>
                <c:formatCode>0</c:formatCode>
                <c:ptCount val="15"/>
                <c:pt idx="0">
                  <c:v>27.154390352720348</c:v>
                </c:pt>
                <c:pt idx="1">
                  <c:v>28.494844538195228</c:v>
                </c:pt>
                <c:pt idx="2">
                  <c:v>56.941793230597341</c:v>
                </c:pt>
                <c:pt idx="3">
                  <c:v>113.37370850590912</c:v>
                </c:pt>
                <c:pt idx="4">
                  <c:v>222.55178432284029</c:v>
                </c:pt>
                <c:pt idx="5">
                  <c:v>426.62723588140545</c:v>
                </c:pt>
                <c:pt idx="6">
                  <c:v>768.56782482609196</c:v>
                </c:pt>
                <c:pt idx="7">
                  <c:v>1281.9844264264798</c:v>
                </c:pt>
                <c:pt idx="8">
                  <c:v>1925.293385992439</c:v>
                </c:pt>
                <c:pt idx="9">
                  <c:v>2532.3984501935811</c:v>
                </c:pt>
                <c:pt idx="10">
                  <c:v>2981.0633163864959</c:v>
                </c:pt>
                <c:pt idx="11">
                  <c:v>3222.7698999581621</c:v>
                </c:pt>
                <c:pt idx="12">
                  <c:v>3327.4915168707053</c:v>
                </c:pt>
                <c:pt idx="13">
                  <c:v>3389.2356382306534</c:v>
                </c:pt>
                <c:pt idx="14">
                  <c:v>3447.1394103801567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41-4620-8CBC-A460666C6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82156719"/>
        <c:axId val="1182149519"/>
      </c:barChart>
      <c:lineChart>
        <c:grouping val="standard"/>
        <c:varyColors val="0"/>
        <c:ser>
          <c:idx val="0"/>
          <c:order val="0"/>
          <c:tx>
            <c:strRef>
              <c:f>工作表4!$A$2</c:f>
              <c:strCache>
                <c:ptCount val="1"/>
                <c:pt idx="0">
                  <c:v>PP-TPOT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工作表4!$E$1:$S$1</c:f>
              <c:numCache>
                <c:formatCode>General</c:formatCode>
                <c:ptCount val="15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  <c:pt idx="7">
                  <c:v>512</c:v>
                </c:pt>
                <c:pt idx="8">
                  <c:v>1024</c:v>
                </c:pt>
                <c:pt idx="9">
                  <c:v>2048</c:v>
                </c:pt>
                <c:pt idx="10">
                  <c:v>4096</c:v>
                </c:pt>
                <c:pt idx="11">
                  <c:v>8192</c:v>
                </c:pt>
                <c:pt idx="12">
                  <c:v>16384</c:v>
                </c:pt>
                <c:pt idx="13">
                  <c:v>32768</c:v>
                </c:pt>
                <c:pt idx="14">
                  <c:v>65536</c:v>
                </c:pt>
              </c:numCache>
            </c:numRef>
          </c:cat>
          <c:val>
            <c:numRef>
              <c:f>工作表4!$E$2:$S$2</c:f>
              <c:numCache>
                <c:formatCode>0</c:formatCode>
                <c:ptCount val="15"/>
                <c:pt idx="0">
                  <c:v>147.30582966666665</c:v>
                </c:pt>
                <c:pt idx="1">
                  <c:v>280.75254066666668</c:v>
                </c:pt>
                <c:pt idx="2">
                  <c:v>280.98869200000001</c:v>
                </c:pt>
                <c:pt idx="3">
                  <c:v>282.25238833333333</c:v>
                </c:pt>
                <c:pt idx="4">
                  <c:v>287.57351999999997</c:v>
                </c:pt>
                <c:pt idx="5">
                  <c:v>300.02772733333336</c:v>
                </c:pt>
                <c:pt idx="6">
                  <c:v>333.08706366666667</c:v>
                </c:pt>
                <c:pt idx="7">
                  <c:v>399.38082666666668</c:v>
                </c:pt>
                <c:pt idx="8">
                  <c:v>531.86699099999998</c:v>
                </c:pt>
                <c:pt idx="9">
                  <c:v>808.71949666666671</c:v>
                </c:pt>
                <c:pt idx="10">
                  <c:v>1374.0063746666667</c:v>
                </c:pt>
                <c:pt idx="11">
                  <c:v>2541.9127813333334</c:v>
                </c:pt>
                <c:pt idx="12">
                  <c:v>4923.829232</c:v>
                </c:pt>
                <c:pt idx="13">
                  <c:v>9668.2566506666662</c:v>
                </c:pt>
                <c:pt idx="14">
                  <c:v>19011.705706666668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41-4620-8CBC-A460666C6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5629919"/>
        <c:axId val="1335634719"/>
      </c:lineChart>
      <c:catAx>
        <c:axId val="11821567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Batch/Chip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49519"/>
        <c:crosses val="autoZero"/>
        <c:auto val="1"/>
        <c:lblAlgn val="ctr"/>
        <c:lblOffset val="100"/>
        <c:noMultiLvlLbl val="0"/>
      </c:catAx>
      <c:valAx>
        <c:axId val="1182149519"/>
        <c:scaling>
          <c:logBase val="10"/>
          <c:orientation val="minMax"/>
          <c:max val="10000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Throughput (Token/s/Chip)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56719"/>
        <c:crosses val="autoZero"/>
        <c:crossBetween val="between"/>
      </c:valAx>
      <c:valAx>
        <c:axId val="1335634719"/>
        <c:scaling>
          <c:logBase val="10"/>
          <c:orientation val="minMax"/>
          <c:min val="1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TPOT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629919"/>
        <c:crosses val="max"/>
        <c:crossBetween val="between"/>
      </c:valAx>
      <c:catAx>
        <c:axId val="1335629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56347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60647899389065"/>
          <c:y val="0.14440137229303371"/>
          <c:w val="0.16384503449566651"/>
          <c:h val="9.4608413363992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CH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Expert Parallelsim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0.11041766132395835"/>
          <c:y val="8.9025982351355767E-2"/>
          <c:w val="0.80647359028455012"/>
          <c:h val="0.7468410705092353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工作表4!$A$8</c:f>
              <c:strCache>
                <c:ptCount val="1"/>
                <c:pt idx="0">
                  <c:v>EP-Throughput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工作表4!$E$1:$M$1</c:f>
              <c:numCache>
                <c:formatCode>General</c:formatCode>
                <c:ptCount val="9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  <c:pt idx="7">
                  <c:v>512</c:v>
                </c:pt>
                <c:pt idx="8">
                  <c:v>1024</c:v>
                </c:pt>
              </c:numCache>
            </c:numRef>
          </c:cat>
          <c:val>
            <c:numRef>
              <c:f>工作表4!$E$8:$M$8</c:f>
              <c:numCache>
                <c:formatCode>0</c:formatCode>
                <c:ptCount val="9"/>
                <c:pt idx="0">
                  <c:v>220.08682975650967</c:v>
                </c:pt>
                <c:pt idx="1">
                  <c:v>434.59628341226022</c:v>
                </c:pt>
                <c:pt idx="2">
                  <c:v>850.80816495071656</c:v>
                </c:pt>
                <c:pt idx="3">
                  <c:v>1615.6895573692232</c:v>
                </c:pt>
                <c:pt idx="4">
                  <c:v>2670.7709739609013</c:v>
                </c:pt>
                <c:pt idx="5">
                  <c:v>3496.7976345475304</c:v>
                </c:pt>
                <c:pt idx="6">
                  <c:v>3844.0161704346274</c:v>
                </c:pt>
                <c:pt idx="7">
                  <c:v>4052.7304986777226</c:v>
                </c:pt>
                <c:pt idx="8">
                  <c:v>4115.6246427339393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0-4C39-BB1B-76D2A3947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82156719"/>
        <c:axId val="1182149519"/>
      </c:barChart>
      <c:lineChart>
        <c:grouping val="standard"/>
        <c:varyColors val="0"/>
        <c:ser>
          <c:idx val="0"/>
          <c:order val="0"/>
          <c:tx>
            <c:strRef>
              <c:f>工作表4!$A$7</c:f>
              <c:strCache>
                <c:ptCount val="1"/>
                <c:pt idx="0">
                  <c:v>EP-TPOT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工作表4!$E$1:$M$1</c:f>
              <c:numCache>
                <c:formatCode>General</c:formatCode>
                <c:ptCount val="9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  <c:pt idx="7">
                  <c:v>512</c:v>
                </c:pt>
                <c:pt idx="8">
                  <c:v>1024</c:v>
                </c:pt>
              </c:numCache>
            </c:numRef>
          </c:cat>
          <c:val>
            <c:numRef>
              <c:f>工作表4!$E$7:$M$7</c:f>
              <c:numCache>
                <c:formatCode>0</c:formatCode>
                <c:ptCount val="9"/>
                <c:pt idx="0">
                  <c:v>36.349290000000003</c:v>
                </c:pt>
                <c:pt idx="1">
                  <c:v>36.815777333333337</c:v>
                </c:pt>
                <c:pt idx="2">
                  <c:v>37.61129866666667</c:v>
                </c:pt>
                <c:pt idx="3">
                  <c:v>39.61157</c:v>
                </c:pt>
                <c:pt idx="4">
                  <c:v>47.926236000000003</c:v>
                </c:pt>
                <c:pt idx="5">
                  <c:v>73.20984133333333</c:v>
                </c:pt>
                <c:pt idx="6">
                  <c:v>133.19402866666667</c:v>
                </c:pt>
                <c:pt idx="7">
                  <c:v>252.66915733333335</c:v>
                </c:pt>
                <c:pt idx="8">
                  <c:v>497.61583666666667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00-4C39-BB1B-76D2A3947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5629919"/>
        <c:axId val="1335634719"/>
      </c:lineChart>
      <c:catAx>
        <c:axId val="11821567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Batch/Chip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49519"/>
        <c:crosses val="autoZero"/>
        <c:auto val="1"/>
        <c:lblAlgn val="ctr"/>
        <c:lblOffset val="100"/>
        <c:noMultiLvlLbl val="0"/>
      </c:catAx>
      <c:valAx>
        <c:axId val="1182149519"/>
        <c:scaling>
          <c:logBase val="10"/>
          <c:orientation val="minMax"/>
          <c:max val="1000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Throughput (Token/s/Chip)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56719"/>
        <c:crosses val="autoZero"/>
        <c:crossBetween val="between"/>
      </c:valAx>
      <c:valAx>
        <c:axId val="1335634719"/>
        <c:scaling>
          <c:logBase val="10"/>
          <c:orientation val="minMax"/>
          <c:max val="10000"/>
          <c:min val="1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TPOT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629919"/>
        <c:crosses val="max"/>
        <c:crossBetween val="between"/>
      </c:valAx>
      <c:catAx>
        <c:axId val="13356299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356347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60647899389065"/>
          <c:y val="0.14440137229303371"/>
          <c:w val="0.16608815313473324"/>
          <c:h val="9.82981408583720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9C94F24-69B5-1FF0-0674-8B75D7E8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4FF1B667-5635-D9ED-1BEE-E4F94E909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ABC61CE3-22DE-6302-B276-DA33B0659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1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7356A504-F03E-9E8C-80EA-1690EF70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E5FFC2B-F5D7-B7D9-6216-8ED0334F1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90EAA32-1258-CD61-AC21-748798FB14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39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DAD645B-9DA1-306F-B9F0-35047690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1F2F4A90-7F94-3E5F-23EC-E90B46CD3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CAA40DE6-EB27-B5BD-8B71-D393EC54F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30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C1BF915-F77A-12FF-23DA-357CBA4C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035F2AE3-3184-D6F7-9605-1219449A6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5AE94CD-5A94-6AF8-A970-9D5C0E6B2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870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E45F21F-77B8-8549-B2A3-810CE1D33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CCCF7094-3AFB-AF15-A0B0-8AA51B636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879C1677-349E-52A3-F585-19240EC97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439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E1AE2E2-5C43-9A4F-0F9C-C07CAE09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9DAAD11D-CAE8-019F-2819-01BBA6832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BA24ED8-0171-C460-69F3-D47541EC4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843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2A5A407-C7D8-4E4C-EAEB-273EE432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1DDDF639-2410-BA78-D968-24560D2C0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CCE0281-C386-FAF7-2982-16E81C9A9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878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834707E-D329-5729-5B92-F7B03063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CDA81848-C4D6-1E00-7030-B9CA0AB38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5A5A2A73-5C84-DF2B-D702-648453589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03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5FB6CF6-265C-5F3F-7AB5-4B2D2E114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1082765D-BE72-CE09-0592-8F640D5C1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6B23F85C-156F-0589-39D4-F130F3FAF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9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5C15E29E-0A7D-954F-0A0B-7A66906E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00E1EEB3-4AF3-098D-962A-301B42231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DD93560-C811-53B3-D19A-B9385516B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34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16A54C75-A37E-E3B5-E7AF-A09F82C5F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88665CD4-0E42-979D-C25E-099894D00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C0E80412-77BB-76EB-2135-32BC3528C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00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BBABFD9-0F3C-B0DF-32E7-35F09853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B7BB2A0-35E4-1581-8198-32F9D7DB4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1D88E97-2A4E-46DD-6D42-8FB93FF39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009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4E3C191B-8374-13F2-9CF2-DC6D2D1D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67FC3CC5-65E2-18C7-550E-057047BBD3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94FFF39D-7FD8-6841-D5DD-AF3EF144F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00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5074055B-029D-E18E-78BF-371FBB2C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ADC8C207-34BF-09B6-D73E-325A14DEB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CCD01D5-4D33-0B39-35A7-50834B2630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80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512D992-FB26-5737-9B99-7AF788AE1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EFE2AD4D-447E-B50F-A9CF-E0F250350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A6E77C5E-8924-F533-1CE8-841CC67BE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83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FFC7D7E-3719-62F4-0A8F-B91304AB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24F97507-BD95-43EE-3B43-6976A06F4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5E69598-BBC5-AF1C-8216-D607776FE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8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238556E-CAB1-ED57-7210-3BF87E64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28F817BF-DA8C-364C-C6AE-FDFC04785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97962D9A-F9A9-DC46-9251-9FCCF8FAE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79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620"/>
              <a:buChar char="•"/>
              <a:defRPr/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"/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24" name="Google Shape;24;p6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6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6"/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9" y="282948"/>
            <a:ext cx="1767831" cy="29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2286"/>
              <a:buNone/>
              <a:defRPr sz="254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81486" y="1854817"/>
            <a:ext cx="10667548" cy="11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1787" y="3246606"/>
            <a:ext cx="2448726" cy="21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1186" y="6005221"/>
            <a:ext cx="347027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7284" y="5678622"/>
            <a:ext cx="297421" cy="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5152" y="6374731"/>
            <a:ext cx="341685" cy="2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alibri"/>
              <a:buNone/>
            </a:pPr>
            <a:r>
              <a:rPr lang="en-US" sz="190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381487" y="3884883"/>
            <a:ext cx="6095742" cy="17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  <a:defRPr sz="2117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2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0C66A2-8627-414E-981C-541940719BAF}" type="datetime1">
              <a:rPr lang="zh-CN" altLang="en-US" smtClean="0"/>
              <a:t>2025/6/30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16A3985-B2B5-4012-9CB4-876599AD6DCA}" type="datetime1">
              <a:rPr lang="zh-CN" altLang="en-US" smtClean="0"/>
              <a:t>2025/6/30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62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75" tIns="1181050" rIns="0" bIns="45700" anchor="t" anchorCtr="0">
            <a:noAutofit/>
          </a:bodyPr>
          <a:lstStyle/>
          <a:p>
            <a:pPr marL="0" marR="0" lvl="0" indent="0" algn="l" rtl="0">
              <a:lnSpc>
                <a:spcPct val="1102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</a:pPr>
            <a:endParaRPr sz="1904" b="0" i="0" u="none" strike="noStrike" cap="non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marR="0" lvl="0" indent="-373761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 sz="2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586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 sz="21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747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1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 sz="12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1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 sz="11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/>
          <p:nvPr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14;p5"/>
          <p:cNvSpPr/>
          <p:nvPr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9708" y="149147"/>
            <a:ext cx="981397" cy="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504" y="6517136"/>
            <a:ext cx="1170551" cy="195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5"/>
          <p:cNvGrpSpPr/>
          <p:nvPr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0" name="Google Shape;20;p5"/>
            <p:cNvPicPr preferRelativeResize="0"/>
            <p:nvPr/>
          </p:nvPicPr>
          <p:blipFill rotWithShape="1">
            <a:blip r:embed="rId8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5"/>
            <p:cNvPicPr preferRelativeResize="0"/>
            <p:nvPr/>
          </p:nvPicPr>
          <p:blipFill rotWithShape="1">
            <a:blip r:embed="rId8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10CD0060-CF93-4A5C-B8B0-87FB8F1D783B}" type="datetime1">
              <a:rPr lang="zh-CN" altLang="en-US" smtClean="0"/>
              <a:t>2025/6/30</a:t>
            </a:fld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17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zhang@iis.ee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benz@iis.ee.ethz.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381484" y="1723799"/>
            <a:ext cx="10957075" cy="73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Calibri"/>
              <a:buNone/>
            </a:pPr>
            <a:r>
              <a:rPr lang="en-US" dirty="0"/>
              <a:t>SoftHier Bi-Weekly Meeting</a:t>
            </a:r>
            <a:endParaRPr dirty="0"/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2"/>
          </p:nvPr>
        </p:nvSpPr>
        <p:spPr>
          <a:xfrm>
            <a:off x="381487" y="3441348"/>
            <a:ext cx="6095742" cy="227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Chi Zhang</a:t>
            </a:r>
            <a:r>
              <a:rPr lang="en-US"/>
              <a:t>		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chizhang@iis.ee.ethz.ch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Thomas Benz</a:t>
            </a:r>
            <a:r>
              <a:rPr lang="en-US"/>
              <a:t>	 	</a:t>
            </a: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tbenz@iis.ee.ethz.ch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Luca Colagrande</a:t>
            </a:r>
            <a:r>
              <a:rPr lang="en-US"/>
              <a:t>	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colluca@iis.ee.ethz.ch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656A6-B538-B278-6575-4B49CDF6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DEA44-DC71-B828-33D8-9F60773828B1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FAAD95-169D-C8A6-A2A1-800452FF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77856F-4E73-0EBC-B7E0-7355ED41499F}"/>
              </a:ext>
            </a:extLst>
          </p:cNvPr>
          <p:cNvSpPr/>
          <p:nvPr/>
        </p:nvSpPr>
        <p:spPr>
          <a:xfrm>
            <a:off x="846983" y="158834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7EF-DFED-7B06-1A79-0E5B66E680C9}"/>
              </a:ext>
            </a:extLst>
          </p:cNvPr>
          <p:cNvSpPr/>
          <p:nvPr/>
        </p:nvSpPr>
        <p:spPr>
          <a:xfrm>
            <a:off x="1802171" y="1232060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EEE4BBDC-2A7F-47B5-0F1E-9EEC12F6B845}"/>
              </a:ext>
            </a:extLst>
          </p:cNvPr>
          <p:cNvSpPr txBox="1"/>
          <p:nvPr/>
        </p:nvSpPr>
        <p:spPr>
          <a:xfrm>
            <a:off x="151214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D909A-2C5C-C04B-D7A5-400C9D0E7CF4}"/>
              </a:ext>
            </a:extLst>
          </p:cNvPr>
          <p:cNvSpPr/>
          <p:nvPr/>
        </p:nvSpPr>
        <p:spPr>
          <a:xfrm rot="5400000">
            <a:off x="3842017" y="86218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F49C25DA-6E41-1C73-F06B-9237D6072FF4}"/>
              </a:ext>
            </a:extLst>
          </p:cNvPr>
          <p:cNvSpPr txBox="1"/>
          <p:nvPr/>
        </p:nvSpPr>
        <p:spPr>
          <a:xfrm>
            <a:off x="3184038" y="141907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6BA34B-2082-6953-A719-367C47AE385C}"/>
              </a:ext>
            </a:extLst>
          </p:cNvPr>
          <p:cNvCxnSpPr>
            <a:cxnSpLocks/>
          </p:cNvCxnSpPr>
          <p:nvPr/>
        </p:nvCxnSpPr>
        <p:spPr>
          <a:xfrm>
            <a:off x="5059502" y="1612540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1BE8012A-12AA-724C-A97B-7757935DAEA6}"/>
              </a:ext>
            </a:extLst>
          </p:cNvPr>
          <p:cNvSpPr txBox="1"/>
          <p:nvPr/>
        </p:nvSpPr>
        <p:spPr>
          <a:xfrm>
            <a:off x="5059502" y="132113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0AE7F-BA8B-F8D3-F5D2-3E815D35652D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A1068A-4FB5-E35D-CA8A-117B96D52E78}"/>
              </a:ext>
            </a:extLst>
          </p:cNvPr>
          <p:cNvSpPr/>
          <p:nvPr/>
        </p:nvSpPr>
        <p:spPr>
          <a:xfrm>
            <a:off x="7246039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DAA1DA89-DB6F-4EEA-0BB9-D6DD33BFAEC2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104520-E1C0-7BA6-77C8-B0AD43B9216F}"/>
              </a:ext>
            </a:extLst>
          </p:cNvPr>
          <p:cNvSpPr/>
          <p:nvPr/>
        </p:nvSpPr>
        <p:spPr>
          <a:xfrm>
            <a:off x="846983" y="3298766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文本框 151">
            <a:extLst>
              <a:ext uri="{FF2B5EF4-FFF2-40B4-BE49-F238E27FC236}">
                <a16:creationId xmlns:a16="http://schemas.microsoft.com/office/drawing/2014/main" id="{7FBA2D74-5C72-3C13-9C82-7AF9A7F36BA8}"/>
              </a:ext>
            </a:extLst>
          </p:cNvPr>
          <p:cNvSpPr txBox="1"/>
          <p:nvPr/>
        </p:nvSpPr>
        <p:spPr>
          <a:xfrm>
            <a:off x="151214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662755-EB27-E076-D886-BB9A01F19395}"/>
              </a:ext>
            </a:extLst>
          </p:cNvPr>
          <p:cNvSpPr/>
          <p:nvPr/>
        </p:nvSpPr>
        <p:spPr>
          <a:xfrm rot="5400000">
            <a:off x="3842568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5CA583B0-C285-0B17-D8D4-354FB7F52596}"/>
              </a:ext>
            </a:extLst>
          </p:cNvPr>
          <p:cNvSpPr txBox="1"/>
          <p:nvPr/>
        </p:nvSpPr>
        <p:spPr>
          <a:xfrm>
            <a:off x="3174546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A28AE9-F92C-D774-3831-99B193EE176F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9D3383-8BFF-0048-618F-7B743CD266AF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FD06BB7E-24CD-5036-261B-2FBF35E3A5E2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0BCFCD-7DC3-EBAA-6E41-7B87C4080248}"/>
              </a:ext>
            </a:extLst>
          </p:cNvPr>
          <p:cNvSpPr/>
          <p:nvPr/>
        </p:nvSpPr>
        <p:spPr>
          <a:xfrm>
            <a:off x="846983" y="557227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文本框 151">
            <a:extLst>
              <a:ext uri="{FF2B5EF4-FFF2-40B4-BE49-F238E27FC236}">
                <a16:creationId xmlns:a16="http://schemas.microsoft.com/office/drawing/2014/main" id="{82136533-88BB-1956-95A0-CD15F3CE2789}"/>
              </a:ext>
            </a:extLst>
          </p:cNvPr>
          <p:cNvSpPr txBox="1"/>
          <p:nvPr/>
        </p:nvSpPr>
        <p:spPr>
          <a:xfrm>
            <a:off x="151214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9E05AF-FA15-6ECF-7363-C1FA0581E234}"/>
              </a:ext>
            </a:extLst>
          </p:cNvPr>
          <p:cNvSpPr/>
          <p:nvPr/>
        </p:nvSpPr>
        <p:spPr>
          <a:xfrm rot="5400000">
            <a:off x="3839003" y="481580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9" name="文本框 151">
            <a:extLst>
              <a:ext uri="{FF2B5EF4-FFF2-40B4-BE49-F238E27FC236}">
                <a16:creationId xmlns:a16="http://schemas.microsoft.com/office/drawing/2014/main" id="{6DC761AE-AF1F-A3B2-1444-EE3E8707ABED}"/>
              </a:ext>
            </a:extLst>
          </p:cNvPr>
          <p:cNvSpPr txBox="1"/>
          <p:nvPr/>
        </p:nvSpPr>
        <p:spPr>
          <a:xfrm>
            <a:off x="3207319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31A34ED-E290-8119-55C8-62FC1F57527E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3758AA-455E-3163-4422-60A54FE36A2C}"/>
              </a:ext>
            </a:extLst>
          </p:cNvPr>
          <p:cNvSpPr/>
          <p:nvPr/>
        </p:nvSpPr>
        <p:spPr>
          <a:xfrm>
            <a:off x="7246039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8ED43050-280D-1449-B900-3B5194806D84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97587759-D02C-E689-03E6-8A482826B8C9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4" name="文本框 151">
            <a:extLst>
              <a:ext uri="{FF2B5EF4-FFF2-40B4-BE49-F238E27FC236}">
                <a16:creationId xmlns:a16="http://schemas.microsoft.com/office/drawing/2014/main" id="{5BB91B41-8DC3-89BE-0F0B-24DACCC04658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966ECEB8-24FF-8B73-F69A-DAE94539FB06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C2F6E580-80D4-C6DD-9330-BCAA1DC719DA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CB4AE8-74E3-6607-A2A8-CF2594FBC135}"/>
              </a:ext>
            </a:extLst>
          </p:cNvPr>
          <p:cNvCxnSpPr>
            <a:cxnSpLocks/>
          </p:cNvCxnSpPr>
          <p:nvPr/>
        </p:nvCxnSpPr>
        <p:spPr>
          <a:xfrm>
            <a:off x="5059502" y="331850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151">
            <a:extLst>
              <a:ext uri="{FF2B5EF4-FFF2-40B4-BE49-F238E27FC236}">
                <a16:creationId xmlns:a16="http://schemas.microsoft.com/office/drawing/2014/main" id="{8E88E392-D4EC-7774-0E69-B22AA5697D44}"/>
              </a:ext>
            </a:extLst>
          </p:cNvPr>
          <p:cNvSpPr txBox="1"/>
          <p:nvPr/>
        </p:nvSpPr>
        <p:spPr>
          <a:xfrm>
            <a:off x="5059502" y="302709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8608B-212D-97BB-4E0E-EA84A5C3600C}"/>
              </a:ext>
            </a:extLst>
          </p:cNvPr>
          <p:cNvCxnSpPr>
            <a:cxnSpLocks/>
          </p:cNvCxnSpPr>
          <p:nvPr/>
        </p:nvCxnSpPr>
        <p:spPr>
          <a:xfrm>
            <a:off x="5059502" y="558966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51">
            <a:extLst>
              <a:ext uri="{FF2B5EF4-FFF2-40B4-BE49-F238E27FC236}">
                <a16:creationId xmlns:a16="http://schemas.microsoft.com/office/drawing/2014/main" id="{4C46F79A-FB7F-60F0-20EB-46DA91D15B8E}"/>
              </a:ext>
            </a:extLst>
          </p:cNvPr>
          <p:cNvSpPr txBox="1"/>
          <p:nvPr/>
        </p:nvSpPr>
        <p:spPr>
          <a:xfrm>
            <a:off x="5059502" y="529825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707319-23DA-B80A-5B32-4F19A0916611}"/>
              </a:ext>
            </a:extLst>
          </p:cNvPr>
          <p:cNvSpPr/>
          <p:nvPr/>
        </p:nvSpPr>
        <p:spPr>
          <a:xfrm>
            <a:off x="1802171" y="297978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EBA239-0958-D3A9-D8A3-D4E9D6C736F6}"/>
              </a:ext>
            </a:extLst>
          </p:cNvPr>
          <p:cNvSpPr/>
          <p:nvPr/>
        </p:nvSpPr>
        <p:spPr>
          <a:xfrm>
            <a:off x="1802171" y="525271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2DCF0-BEE4-60A4-D1A3-6F44C24773FB}"/>
              </a:ext>
            </a:extLst>
          </p:cNvPr>
          <p:cNvSpPr/>
          <p:nvPr/>
        </p:nvSpPr>
        <p:spPr>
          <a:xfrm>
            <a:off x="3421027" y="722576"/>
            <a:ext cx="4750733" cy="57036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文本框 151">
            <a:extLst>
              <a:ext uri="{FF2B5EF4-FFF2-40B4-BE49-F238E27FC236}">
                <a16:creationId xmlns:a16="http://schemas.microsoft.com/office/drawing/2014/main" id="{E01BEC22-7661-92FA-1558-56FA0755CB64}"/>
              </a:ext>
            </a:extLst>
          </p:cNvPr>
          <p:cNvSpPr txBox="1"/>
          <p:nvPr/>
        </p:nvSpPr>
        <p:spPr>
          <a:xfrm>
            <a:off x="5476240" y="6135363"/>
            <a:ext cx="208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Merge</a:t>
            </a:r>
            <a:endParaRPr kumimoji="0" lang="zh-CN" altLang="en-US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6B67C-5565-4061-4380-0307BFF36F32}"/>
              </a:ext>
            </a:extLst>
          </p:cNvPr>
          <p:cNvSpPr/>
          <p:nvPr/>
        </p:nvSpPr>
        <p:spPr>
          <a:xfrm>
            <a:off x="1" y="722576"/>
            <a:ext cx="2885074" cy="57036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文本框 151">
            <a:extLst>
              <a:ext uri="{FF2B5EF4-FFF2-40B4-BE49-F238E27FC236}">
                <a16:creationId xmlns:a16="http://schemas.microsoft.com/office/drawing/2014/main" id="{9E4AE043-2EE0-E737-CADB-465A16977F6A}"/>
              </a:ext>
            </a:extLst>
          </p:cNvPr>
          <p:cNvSpPr txBox="1"/>
          <p:nvPr/>
        </p:nvSpPr>
        <p:spPr>
          <a:xfrm>
            <a:off x="815144" y="6135363"/>
            <a:ext cx="208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Merge</a:t>
            </a:r>
            <a:endParaRPr kumimoji="0" lang="zh-CN" altLang="en-US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827979C-05BD-3F91-1BCB-3A3EFD2B67E7}"/>
              </a:ext>
            </a:extLst>
          </p:cNvPr>
          <p:cNvSpPr/>
          <p:nvPr/>
        </p:nvSpPr>
        <p:spPr>
          <a:xfrm>
            <a:off x="8545704" y="41555"/>
            <a:ext cx="2304668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Inter head merging</a:t>
            </a: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F80A1-A55B-593C-0184-E051892B2365}"/>
              </a:ext>
            </a:extLst>
          </p:cNvPr>
          <p:cNvSpPr/>
          <p:nvPr/>
        </p:nvSpPr>
        <p:spPr>
          <a:xfrm>
            <a:off x="8958643" y="2363881"/>
            <a:ext cx="379969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245EF2-BD40-1FF7-9333-45DDFA6C5083}"/>
              </a:ext>
            </a:extLst>
          </p:cNvPr>
          <p:cNvSpPr/>
          <p:nvPr/>
        </p:nvSpPr>
        <p:spPr>
          <a:xfrm>
            <a:off x="9711852" y="2363881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6F629B-B573-72CC-C94C-DE192E465CB6}"/>
              </a:ext>
            </a:extLst>
          </p:cNvPr>
          <p:cNvSpPr/>
          <p:nvPr/>
        </p:nvSpPr>
        <p:spPr>
          <a:xfrm>
            <a:off x="10787356" y="2363881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11671C-F957-C6C6-ED88-2570ED99B05A}"/>
              </a:ext>
            </a:extLst>
          </p:cNvPr>
          <p:cNvSpPr/>
          <p:nvPr/>
        </p:nvSpPr>
        <p:spPr>
          <a:xfrm>
            <a:off x="8760993" y="2033254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文本框 151">
            <a:extLst>
              <a:ext uri="{FF2B5EF4-FFF2-40B4-BE49-F238E27FC236}">
                <a16:creationId xmlns:a16="http://schemas.microsoft.com/office/drawing/2014/main" id="{EDB4C7A3-5D1C-42E9-A24F-402A56646D99}"/>
              </a:ext>
            </a:extLst>
          </p:cNvPr>
          <p:cNvSpPr txBox="1"/>
          <p:nvPr/>
        </p:nvSpPr>
        <p:spPr>
          <a:xfrm>
            <a:off x="10142679" y="1773258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文本框 151">
            <a:extLst>
              <a:ext uri="{FF2B5EF4-FFF2-40B4-BE49-F238E27FC236}">
                <a16:creationId xmlns:a16="http://schemas.microsoft.com/office/drawing/2014/main" id="{E72BE90B-5C5A-2D9F-F253-0EE3DC98CFEF}"/>
              </a:ext>
            </a:extLst>
          </p:cNvPr>
          <p:cNvSpPr txBox="1"/>
          <p:nvPr/>
        </p:nvSpPr>
        <p:spPr>
          <a:xfrm>
            <a:off x="9063747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8394FF-6361-B159-8480-8794760EF46F}"/>
              </a:ext>
            </a:extLst>
          </p:cNvPr>
          <p:cNvSpPr/>
          <p:nvPr/>
        </p:nvSpPr>
        <p:spPr>
          <a:xfrm>
            <a:off x="9528927" y="2033254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CD4236-E90B-4F6E-60A5-4DC6423D4E43}"/>
              </a:ext>
            </a:extLst>
          </p:cNvPr>
          <p:cNvSpPr/>
          <p:nvPr/>
        </p:nvSpPr>
        <p:spPr>
          <a:xfrm>
            <a:off x="10616623" y="203213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文本框 151">
            <a:extLst>
              <a:ext uri="{FF2B5EF4-FFF2-40B4-BE49-F238E27FC236}">
                <a16:creationId xmlns:a16="http://schemas.microsoft.com/office/drawing/2014/main" id="{1D8B1DFD-77F8-B3B1-A07D-85244E8AD02E}"/>
              </a:ext>
            </a:extLst>
          </p:cNvPr>
          <p:cNvSpPr txBox="1"/>
          <p:nvPr/>
        </p:nvSpPr>
        <p:spPr>
          <a:xfrm>
            <a:off x="9780538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0" name="文本框 151">
            <a:extLst>
              <a:ext uri="{FF2B5EF4-FFF2-40B4-BE49-F238E27FC236}">
                <a16:creationId xmlns:a16="http://schemas.microsoft.com/office/drawing/2014/main" id="{C684797A-6DF2-DF6A-F2F3-BFE832F753B6}"/>
              </a:ext>
            </a:extLst>
          </p:cNvPr>
          <p:cNvSpPr txBox="1"/>
          <p:nvPr/>
        </p:nvSpPr>
        <p:spPr>
          <a:xfrm>
            <a:off x="10922535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7C83DA-C7DA-BFB1-4B81-B94FEB780318}"/>
              </a:ext>
            </a:extLst>
          </p:cNvPr>
          <p:cNvSpPr/>
          <p:nvPr/>
        </p:nvSpPr>
        <p:spPr>
          <a:xfrm>
            <a:off x="8670098" y="3579635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CEA1FD60-9BFD-F098-6F1A-21BF37DAAAD9}"/>
              </a:ext>
            </a:extLst>
          </p:cNvPr>
          <p:cNvSpPr txBox="1"/>
          <p:nvPr/>
        </p:nvSpPr>
        <p:spPr>
          <a:xfrm>
            <a:off x="9731757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文本框 151">
            <a:extLst>
              <a:ext uri="{FF2B5EF4-FFF2-40B4-BE49-F238E27FC236}">
                <a16:creationId xmlns:a16="http://schemas.microsoft.com/office/drawing/2014/main" id="{F87FDEB7-66F0-821F-BFD2-57133FEB630F}"/>
              </a:ext>
            </a:extLst>
          </p:cNvPr>
          <p:cNvSpPr txBox="1"/>
          <p:nvPr/>
        </p:nvSpPr>
        <p:spPr>
          <a:xfrm>
            <a:off x="9972354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714CE7-B45E-7A22-FC45-FC466431CAE9}"/>
              </a:ext>
            </a:extLst>
          </p:cNvPr>
          <p:cNvSpPr/>
          <p:nvPr/>
        </p:nvSpPr>
        <p:spPr>
          <a:xfrm>
            <a:off x="9736766" y="4107542"/>
            <a:ext cx="752792" cy="2176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VO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D4BA35-838D-D741-B175-221AB01D55E7}"/>
              </a:ext>
            </a:extLst>
          </p:cNvPr>
          <p:cNvSpPr/>
          <p:nvPr/>
        </p:nvSpPr>
        <p:spPr>
          <a:xfrm>
            <a:off x="11376270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5B326E4-E2F5-EC86-8720-C70ED60C7F6D}"/>
              </a:ext>
            </a:extLst>
          </p:cNvPr>
          <p:cNvCxnSpPr/>
          <p:nvPr/>
        </p:nvCxnSpPr>
        <p:spPr>
          <a:xfrm>
            <a:off x="10850372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AE5B034-13DD-B1CC-E706-2FDE0C51644E}"/>
              </a:ext>
            </a:extLst>
          </p:cNvPr>
          <p:cNvSpPr/>
          <p:nvPr/>
        </p:nvSpPr>
        <p:spPr>
          <a:xfrm>
            <a:off x="9247717" y="357963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DF989-0C01-7967-4850-EE52CA7693D8}"/>
              </a:ext>
            </a:extLst>
          </p:cNvPr>
          <p:cNvSpPr/>
          <p:nvPr/>
        </p:nvSpPr>
        <p:spPr>
          <a:xfrm>
            <a:off x="10032769" y="3579635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B60914A3-B056-0AF0-080D-0CD117F80C09}"/>
              </a:ext>
            </a:extLst>
          </p:cNvPr>
          <p:cNvSpPr/>
          <p:nvPr/>
        </p:nvSpPr>
        <p:spPr>
          <a:xfrm>
            <a:off x="9731757" y="3298766"/>
            <a:ext cx="171195" cy="1683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4AC3D9B7-17DA-001E-1663-6BFDD24B8911}"/>
              </a:ext>
            </a:extLst>
          </p:cNvPr>
          <p:cNvSpPr/>
          <p:nvPr/>
        </p:nvSpPr>
        <p:spPr>
          <a:xfrm>
            <a:off x="8264421" y="1588347"/>
            <a:ext cx="342756" cy="4029646"/>
          </a:xfrm>
          <a:prstGeom prst="rightBrace">
            <a:avLst>
              <a:gd name="adj1" fmla="val 8333"/>
              <a:gd name="adj2" fmla="val 1120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1366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FF459-1B50-635F-A316-A5C37140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756F8-71E3-C249-6D8B-3BAFD2D4496F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364E86-3452-F6A4-FF19-DCFDA509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E1E8FD-84EE-09B8-997D-B35D25C60201}"/>
              </a:ext>
            </a:extLst>
          </p:cNvPr>
          <p:cNvSpPr/>
          <p:nvPr/>
        </p:nvSpPr>
        <p:spPr>
          <a:xfrm>
            <a:off x="117232" y="154597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DE08C-332A-1391-5494-F2E6FDF39BBE}"/>
              </a:ext>
            </a:extLst>
          </p:cNvPr>
          <p:cNvSpPr/>
          <p:nvPr/>
        </p:nvSpPr>
        <p:spPr>
          <a:xfrm>
            <a:off x="1072420" y="1189691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0A28B7CF-1FDC-7794-D488-DC371655AD1F}"/>
              </a:ext>
            </a:extLst>
          </p:cNvPr>
          <p:cNvSpPr txBox="1"/>
          <p:nvPr/>
        </p:nvSpPr>
        <p:spPr>
          <a:xfrm>
            <a:off x="782396" y="1393635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7410C9-9C1E-F377-0D40-192ED372E055}"/>
              </a:ext>
            </a:extLst>
          </p:cNvPr>
          <p:cNvSpPr/>
          <p:nvPr/>
        </p:nvSpPr>
        <p:spPr>
          <a:xfrm>
            <a:off x="3758993" y="156799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F986D2-FED2-4A00-EB31-01FDED9EEDA9}"/>
              </a:ext>
            </a:extLst>
          </p:cNvPr>
          <p:cNvSpPr/>
          <p:nvPr/>
        </p:nvSpPr>
        <p:spPr>
          <a:xfrm rot="5400000">
            <a:off x="3057603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65D3051F-16CD-0E47-466D-1B9D74D6DA60}"/>
              </a:ext>
            </a:extLst>
          </p:cNvPr>
          <p:cNvSpPr txBox="1"/>
          <p:nvPr/>
        </p:nvSpPr>
        <p:spPr>
          <a:xfrm>
            <a:off x="2389581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C10FEB-80C5-FB6D-EB8C-D0E1D29997D9}"/>
              </a:ext>
            </a:extLst>
          </p:cNvPr>
          <p:cNvSpPr/>
          <p:nvPr/>
        </p:nvSpPr>
        <p:spPr>
          <a:xfrm>
            <a:off x="5582571" y="3059747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054A2-BCB7-DE03-B5EA-E56C177DC0D2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70D693F2-5FD7-A457-4312-D54E34FC89CD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FC21FE-6767-76A0-F5B4-3811B672CE45}"/>
              </a:ext>
            </a:extLst>
          </p:cNvPr>
          <p:cNvSpPr/>
          <p:nvPr/>
        </p:nvSpPr>
        <p:spPr>
          <a:xfrm>
            <a:off x="5582571" y="3630919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6224A8F-1018-7B48-B06F-910092A8CF1D}"/>
              </a:ext>
            </a:extLst>
          </p:cNvPr>
          <p:cNvSpPr/>
          <p:nvPr/>
        </p:nvSpPr>
        <p:spPr>
          <a:xfrm>
            <a:off x="6463395" y="5435167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D6C1E379-E2F1-7A81-787B-AC62F67AF24B}"/>
              </a:ext>
            </a:extLst>
          </p:cNvPr>
          <p:cNvSpPr txBox="1"/>
          <p:nvPr/>
        </p:nvSpPr>
        <p:spPr>
          <a:xfrm>
            <a:off x="7525054" y="5193266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CA56CD78-A4FA-CF49-B5A0-F061189623F0}"/>
              </a:ext>
            </a:extLst>
          </p:cNvPr>
          <p:cNvSpPr txBox="1"/>
          <p:nvPr/>
        </p:nvSpPr>
        <p:spPr>
          <a:xfrm>
            <a:off x="8447055" y="525482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7D59F9-51FE-12DE-9628-5302EC1CD692}"/>
              </a:ext>
            </a:extLst>
          </p:cNvPr>
          <p:cNvSpPr/>
          <p:nvPr/>
        </p:nvSpPr>
        <p:spPr>
          <a:xfrm>
            <a:off x="8818083" y="4346770"/>
            <a:ext cx="752792" cy="2176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VO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1B7D7B-7BE4-146A-9B75-6A4247B0628F}"/>
              </a:ext>
            </a:extLst>
          </p:cNvPr>
          <p:cNvSpPr/>
          <p:nvPr/>
        </p:nvSpPr>
        <p:spPr>
          <a:xfrm>
            <a:off x="10255352" y="538944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ECF30D7-25A6-B8CE-6809-F08770303DFA}"/>
              </a:ext>
            </a:extLst>
          </p:cNvPr>
          <p:cNvCxnSpPr/>
          <p:nvPr/>
        </p:nvCxnSpPr>
        <p:spPr>
          <a:xfrm>
            <a:off x="9729454" y="5442291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9208BA-9210-06BF-9EB0-074BCCC34A9D}"/>
              </a:ext>
            </a:extLst>
          </p:cNvPr>
          <p:cNvCxnSpPr>
            <a:cxnSpLocks/>
          </p:cNvCxnSpPr>
          <p:nvPr/>
        </p:nvCxnSpPr>
        <p:spPr>
          <a:xfrm>
            <a:off x="3464571" y="1605281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1BBD3E4-CBA0-FADF-80BD-BB52A4A93762}"/>
              </a:ext>
            </a:extLst>
          </p:cNvPr>
          <p:cNvSpPr/>
          <p:nvPr/>
        </p:nvSpPr>
        <p:spPr>
          <a:xfrm>
            <a:off x="1870610" y="118969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91048-129F-2B49-F736-6C63C9EFFB43}"/>
              </a:ext>
            </a:extLst>
          </p:cNvPr>
          <p:cNvSpPr/>
          <p:nvPr/>
        </p:nvSpPr>
        <p:spPr>
          <a:xfrm>
            <a:off x="2662811" y="119698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FCE5B4-799E-D7AF-BD39-702271BD6B9F}"/>
              </a:ext>
            </a:extLst>
          </p:cNvPr>
          <p:cNvSpPr/>
          <p:nvPr/>
        </p:nvSpPr>
        <p:spPr>
          <a:xfrm>
            <a:off x="7041014" y="5435167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5BBF31-5D4A-DB90-73DF-9D6AF787CDD2}"/>
              </a:ext>
            </a:extLst>
          </p:cNvPr>
          <p:cNvSpPr/>
          <p:nvPr/>
        </p:nvSpPr>
        <p:spPr>
          <a:xfrm>
            <a:off x="7826066" y="5435167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72ECAB-0926-CB1C-ADF1-E5BFC66C35EF}"/>
              </a:ext>
            </a:extLst>
          </p:cNvPr>
          <p:cNvSpPr/>
          <p:nvPr/>
        </p:nvSpPr>
        <p:spPr>
          <a:xfrm>
            <a:off x="4337051" y="156799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5FB54-4DF2-7EF2-13FB-31701125A660}"/>
              </a:ext>
            </a:extLst>
          </p:cNvPr>
          <p:cNvSpPr/>
          <p:nvPr/>
        </p:nvSpPr>
        <p:spPr>
          <a:xfrm>
            <a:off x="5187211" y="156799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文本框 151">
            <a:extLst>
              <a:ext uri="{FF2B5EF4-FFF2-40B4-BE49-F238E27FC236}">
                <a16:creationId xmlns:a16="http://schemas.microsoft.com/office/drawing/2014/main" id="{E75A0F50-17F8-3D46-6434-A8EF54700AFA}"/>
              </a:ext>
            </a:extLst>
          </p:cNvPr>
          <p:cNvSpPr txBox="1"/>
          <p:nvPr/>
        </p:nvSpPr>
        <p:spPr>
          <a:xfrm>
            <a:off x="4867462" y="1315145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36840D-A015-4224-3F93-0BDF32F45CB8}"/>
              </a:ext>
            </a:extLst>
          </p:cNvPr>
          <p:cNvSpPr/>
          <p:nvPr/>
        </p:nvSpPr>
        <p:spPr>
          <a:xfrm>
            <a:off x="1673008" y="300877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282A1A-1488-84DC-09ED-3E9A5B39F64B}"/>
              </a:ext>
            </a:extLst>
          </p:cNvPr>
          <p:cNvSpPr/>
          <p:nvPr/>
        </p:nvSpPr>
        <p:spPr>
          <a:xfrm>
            <a:off x="1673008" y="307163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AB630-5AE9-0356-C180-4F966B3D9D72}"/>
              </a:ext>
            </a:extLst>
          </p:cNvPr>
          <p:cNvSpPr/>
          <p:nvPr/>
        </p:nvSpPr>
        <p:spPr>
          <a:xfrm>
            <a:off x="1673008" y="3628061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275677EA-7F47-5695-213D-641543AF2DAD}"/>
              </a:ext>
            </a:extLst>
          </p:cNvPr>
          <p:cNvSpPr txBox="1"/>
          <p:nvPr/>
        </p:nvSpPr>
        <p:spPr>
          <a:xfrm rot="5400000">
            <a:off x="1823165" y="3202360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4609D-5C15-D32C-50DD-8024D25C1B43}"/>
              </a:ext>
            </a:extLst>
          </p:cNvPr>
          <p:cNvSpPr/>
          <p:nvPr/>
        </p:nvSpPr>
        <p:spPr>
          <a:xfrm>
            <a:off x="5582571" y="2992421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文本框 151">
            <a:extLst>
              <a:ext uri="{FF2B5EF4-FFF2-40B4-BE49-F238E27FC236}">
                <a16:creationId xmlns:a16="http://schemas.microsoft.com/office/drawing/2014/main" id="{75F2AE3D-C185-801D-A909-559855588E32}"/>
              </a:ext>
            </a:extLst>
          </p:cNvPr>
          <p:cNvSpPr txBox="1"/>
          <p:nvPr/>
        </p:nvSpPr>
        <p:spPr>
          <a:xfrm rot="5400000">
            <a:off x="6044359" y="3208711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42DF30-A3B3-8F34-F8B8-32127D1A049C}"/>
              </a:ext>
            </a:extLst>
          </p:cNvPr>
          <p:cNvCxnSpPr/>
          <p:nvPr/>
        </p:nvCxnSpPr>
        <p:spPr>
          <a:xfrm>
            <a:off x="1528715" y="2992421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A0DCD0-5885-80FB-567B-E0303787D88F}"/>
              </a:ext>
            </a:extLst>
          </p:cNvPr>
          <p:cNvCxnSpPr>
            <a:cxnSpLocks/>
          </p:cNvCxnSpPr>
          <p:nvPr/>
        </p:nvCxnSpPr>
        <p:spPr>
          <a:xfrm>
            <a:off x="4431142" y="3396872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151">
            <a:extLst>
              <a:ext uri="{FF2B5EF4-FFF2-40B4-BE49-F238E27FC236}">
                <a16:creationId xmlns:a16="http://schemas.microsoft.com/office/drawing/2014/main" id="{3DB50CAB-DE06-2D53-9604-57FF9CE6FD2E}"/>
              </a:ext>
            </a:extLst>
          </p:cNvPr>
          <p:cNvSpPr txBox="1"/>
          <p:nvPr/>
        </p:nvSpPr>
        <p:spPr>
          <a:xfrm>
            <a:off x="4431142" y="310546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9E969E-49AF-91CD-DA05-8ABDD661214C}"/>
              </a:ext>
            </a:extLst>
          </p:cNvPr>
          <p:cNvCxnSpPr>
            <a:cxnSpLocks/>
          </p:cNvCxnSpPr>
          <p:nvPr/>
        </p:nvCxnSpPr>
        <p:spPr>
          <a:xfrm>
            <a:off x="8129704" y="3315547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0EB5818-BB12-7140-5BC3-D773516CC9B7}"/>
              </a:ext>
            </a:extLst>
          </p:cNvPr>
          <p:cNvSpPr/>
          <p:nvPr/>
        </p:nvSpPr>
        <p:spPr>
          <a:xfrm>
            <a:off x="8448270" y="299242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F8D551-6609-3730-933A-09FF32397830}"/>
              </a:ext>
            </a:extLst>
          </p:cNvPr>
          <p:cNvSpPr/>
          <p:nvPr/>
        </p:nvSpPr>
        <p:spPr>
          <a:xfrm>
            <a:off x="8448270" y="305449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39C809-430E-38D9-417E-3B27C1480B1B}"/>
              </a:ext>
            </a:extLst>
          </p:cNvPr>
          <p:cNvSpPr/>
          <p:nvPr/>
        </p:nvSpPr>
        <p:spPr>
          <a:xfrm>
            <a:off x="8443673" y="3628061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1310D182-0B5A-F199-6B2C-BB90115DE4FE}"/>
              </a:ext>
            </a:extLst>
          </p:cNvPr>
          <p:cNvSpPr txBox="1"/>
          <p:nvPr/>
        </p:nvSpPr>
        <p:spPr>
          <a:xfrm rot="5400000">
            <a:off x="8588651" y="3208712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1" name="文本框 151">
            <a:extLst>
              <a:ext uri="{FF2B5EF4-FFF2-40B4-BE49-F238E27FC236}">
                <a16:creationId xmlns:a16="http://schemas.microsoft.com/office/drawing/2014/main" id="{DADAAC59-89F8-CDF2-6E73-BE7A5B57DEE7}"/>
              </a:ext>
            </a:extLst>
          </p:cNvPr>
          <p:cNvSpPr txBox="1"/>
          <p:nvPr/>
        </p:nvSpPr>
        <p:spPr>
          <a:xfrm>
            <a:off x="596942" y="315138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90CE86-F261-2618-ECF7-8C8E7DE68FDC}"/>
              </a:ext>
            </a:extLst>
          </p:cNvPr>
          <p:cNvSpPr/>
          <p:nvPr/>
        </p:nvSpPr>
        <p:spPr>
          <a:xfrm>
            <a:off x="3753858" y="5777122"/>
            <a:ext cx="379969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72608-B274-8CCA-D440-0607DF50C826}"/>
              </a:ext>
            </a:extLst>
          </p:cNvPr>
          <p:cNvSpPr/>
          <p:nvPr/>
        </p:nvSpPr>
        <p:spPr>
          <a:xfrm>
            <a:off x="4507067" y="5777122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1CB81-966F-F67A-228D-AB0F07A62962}"/>
              </a:ext>
            </a:extLst>
          </p:cNvPr>
          <p:cNvSpPr/>
          <p:nvPr/>
        </p:nvSpPr>
        <p:spPr>
          <a:xfrm>
            <a:off x="5582571" y="5777122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B5DDD-4045-213C-1925-5AB4D773555C}"/>
              </a:ext>
            </a:extLst>
          </p:cNvPr>
          <p:cNvSpPr/>
          <p:nvPr/>
        </p:nvSpPr>
        <p:spPr>
          <a:xfrm>
            <a:off x="3556208" y="5446495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文本框 151">
            <a:extLst>
              <a:ext uri="{FF2B5EF4-FFF2-40B4-BE49-F238E27FC236}">
                <a16:creationId xmlns:a16="http://schemas.microsoft.com/office/drawing/2014/main" id="{781F9A71-978F-9C28-3977-01AAD41D092E}"/>
              </a:ext>
            </a:extLst>
          </p:cNvPr>
          <p:cNvSpPr txBox="1"/>
          <p:nvPr/>
        </p:nvSpPr>
        <p:spPr>
          <a:xfrm>
            <a:off x="4937894" y="5186499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文本框 151">
            <a:extLst>
              <a:ext uri="{FF2B5EF4-FFF2-40B4-BE49-F238E27FC236}">
                <a16:creationId xmlns:a16="http://schemas.microsoft.com/office/drawing/2014/main" id="{3F764ED0-480B-78AB-6C1E-C4847C540646}"/>
              </a:ext>
            </a:extLst>
          </p:cNvPr>
          <p:cNvSpPr txBox="1"/>
          <p:nvPr/>
        </p:nvSpPr>
        <p:spPr>
          <a:xfrm>
            <a:off x="3858962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C2561-3E22-E9E7-7A45-1EDCEBF1FC9E}"/>
              </a:ext>
            </a:extLst>
          </p:cNvPr>
          <p:cNvSpPr/>
          <p:nvPr/>
        </p:nvSpPr>
        <p:spPr>
          <a:xfrm>
            <a:off x="4324142" y="544649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EE380E-42C3-EBF6-759A-133AFDC7CE5E}"/>
              </a:ext>
            </a:extLst>
          </p:cNvPr>
          <p:cNvSpPr/>
          <p:nvPr/>
        </p:nvSpPr>
        <p:spPr>
          <a:xfrm>
            <a:off x="5411838" y="5445379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7ABF1C05-9301-3272-4B30-27B6BCBC61DB}"/>
              </a:ext>
            </a:extLst>
          </p:cNvPr>
          <p:cNvSpPr txBox="1"/>
          <p:nvPr/>
        </p:nvSpPr>
        <p:spPr>
          <a:xfrm>
            <a:off x="4575753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文本框 151">
            <a:extLst>
              <a:ext uri="{FF2B5EF4-FFF2-40B4-BE49-F238E27FC236}">
                <a16:creationId xmlns:a16="http://schemas.microsoft.com/office/drawing/2014/main" id="{0A5981B1-1783-ACD4-2765-CC7C8052B86D}"/>
              </a:ext>
            </a:extLst>
          </p:cNvPr>
          <p:cNvSpPr txBox="1"/>
          <p:nvPr/>
        </p:nvSpPr>
        <p:spPr>
          <a:xfrm>
            <a:off x="5717750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39192FD-8133-4391-4D96-EFFEB2917983}"/>
              </a:ext>
            </a:extLst>
          </p:cNvPr>
          <p:cNvSpPr/>
          <p:nvPr/>
        </p:nvSpPr>
        <p:spPr>
          <a:xfrm rot="16200000">
            <a:off x="6145325" y="5373836"/>
            <a:ext cx="171195" cy="1683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019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0004C-E421-027A-8BD4-61ED4176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43D762-E45B-407B-3EF9-A1D3741822E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EC96DB-F7A9-BC2B-ADF1-4891277D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1DBF3-8332-C89F-33FA-823034213DC6}"/>
              </a:ext>
            </a:extLst>
          </p:cNvPr>
          <p:cNvSpPr/>
          <p:nvPr/>
        </p:nvSpPr>
        <p:spPr>
          <a:xfrm>
            <a:off x="117232" y="154597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60A9D-D953-2111-0F96-7F4D440A783D}"/>
              </a:ext>
            </a:extLst>
          </p:cNvPr>
          <p:cNvSpPr/>
          <p:nvPr/>
        </p:nvSpPr>
        <p:spPr>
          <a:xfrm>
            <a:off x="1072420" y="1189691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96519C11-4680-25C2-AC1F-12E56D4079F7}"/>
              </a:ext>
            </a:extLst>
          </p:cNvPr>
          <p:cNvSpPr txBox="1"/>
          <p:nvPr/>
        </p:nvSpPr>
        <p:spPr>
          <a:xfrm>
            <a:off x="782396" y="1393635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C380C9-5905-DCF7-EF82-F44EC55077AC}"/>
              </a:ext>
            </a:extLst>
          </p:cNvPr>
          <p:cNvSpPr/>
          <p:nvPr/>
        </p:nvSpPr>
        <p:spPr>
          <a:xfrm>
            <a:off x="3758993" y="156799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C72CD9-5E6A-01C9-99DD-FE9513253F5C}"/>
              </a:ext>
            </a:extLst>
          </p:cNvPr>
          <p:cNvSpPr/>
          <p:nvPr/>
        </p:nvSpPr>
        <p:spPr>
          <a:xfrm rot="5400000">
            <a:off x="3057603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D50B10CF-42CD-164F-4100-F4CF5C614A93}"/>
              </a:ext>
            </a:extLst>
          </p:cNvPr>
          <p:cNvSpPr txBox="1"/>
          <p:nvPr/>
        </p:nvSpPr>
        <p:spPr>
          <a:xfrm>
            <a:off x="2389581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5B9AC5-DBA3-DCC7-52B8-7FD13934D8A7}"/>
              </a:ext>
            </a:extLst>
          </p:cNvPr>
          <p:cNvSpPr/>
          <p:nvPr/>
        </p:nvSpPr>
        <p:spPr>
          <a:xfrm>
            <a:off x="5582571" y="3059747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6DB90F-568C-A989-D91E-3B6BDC833005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A8142803-E759-E1E7-B6A8-C0D397CDA713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B5DC8E-ECB4-27D5-0051-1CA30F3B7AC1}"/>
              </a:ext>
            </a:extLst>
          </p:cNvPr>
          <p:cNvSpPr/>
          <p:nvPr/>
        </p:nvSpPr>
        <p:spPr>
          <a:xfrm>
            <a:off x="5582571" y="3630919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1B9F57-0C13-BADF-02CE-64296089DA8B}"/>
              </a:ext>
            </a:extLst>
          </p:cNvPr>
          <p:cNvSpPr/>
          <p:nvPr/>
        </p:nvSpPr>
        <p:spPr>
          <a:xfrm>
            <a:off x="6463395" y="5435167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F7514954-A661-FA18-030A-3BCEEE544634}"/>
              </a:ext>
            </a:extLst>
          </p:cNvPr>
          <p:cNvSpPr txBox="1"/>
          <p:nvPr/>
        </p:nvSpPr>
        <p:spPr>
          <a:xfrm>
            <a:off x="7525054" y="5193266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C001FF43-988A-4973-DF1A-4D4200C05409}"/>
              </a:ext>
            </a:extLst>
          </p:cNvPr>
          <p:cNvSpPr txBox="1"/>
          <p:nvPr/>
        </p:nvSpPr>
        <p:spPr>
          <a:xfrm>
            <a:off x="8447055" y="525482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69225D7-5E4A-4309-616B-002651E9D6F5}"/>
              </a:ext>
            </a:extLst>
          </p:cNvPr>
          <p:cNvSpPr/>
          <p:nvPr/>
        </p:nvSpPr>
        <p:spPr>
          <a:xfrm>
            <a:off x="8818083" y="4346770"/>
            <a:ext cx="752792" cy="2176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VO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ABEFC3C-1777-E63C-F3A0-690B45B1043B}"/>
              </a:ext>
            </a:extLst>
          </p:cNvPr>
          <p:cNvSpPr/>
          <p:nvPr/>
        </p:nvSpPr>
        <p:spPr>
          <a:xfrm>
            <a:off x="10255352" y="538944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85D2B9F-9A4A-F542-FDD5-C214B1E96996}"/>
              </a:ext>
            </a:extLst>
          </p:cNvPr>
          <p:cNvCxnSpPr/>
          <p:nvPr/>
        </p:nvCxnSpPr>
        <p:spPr>
          <a:xfrm>
            <a:off x="9729454" y="5442291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3781A4-0581-9408-141F-27AF86A17345}"/>
              </a:ext>
            </a:extLst>
          </p:cNvPr>
          <p:cNvCxnSpPr>
            <a:cxnSpLocks/>
          </p:cNvCxnSpPr>
          <p:nvPr/>
        </p:nvCxnSpPr>
        <p:spPr>
          <a:xfrm>
            <a:off x="3464571" y="1605281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BA32C-1690-9B7D-FA8C-CF132F8D4594}"/>
              </a:ext>
            </a:extLst>
          </p:cNvPr>
          <p:cNvSpPr/>
          <p:nvPr/>
        </p:nvSpPr>
        <p:spPr>
          <a:xfrm>
            <a:off x="1870610" y="118969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7824B-DBE0-7E52-8167-181A6CDDCDFD}"/>
              </a:ext>
            </a:extLst>
          </p:cNvPr>
          <p:cNvSpPr/>
          <p:nvPr/>
        </p:nvSpPr>
        <p:spPr>
          <a:xfrm>
            <a:off x="2662811" y="119698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681B2-37DD-D565-A466-AA981B6C76F9}"/>
              </a:ext>
            </a:extLst>
          </p:cNvPr>
          <p:cNvSpPr/>
          <p:nvPr/>
        </p:nvSpPr>
        <p:spPr>
          <a:xfrm>
            <a:off x="7041014" y="5435167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F6433D-0E19-7E46-73EE-66DFB60A5881}"/>
              </a:ext>
            </a:extLst>
          </p:cNvPr>
          <p:cNvSpPr/>
          <p:nvPr/>
        </p:nvSpPr>
        <p:spPr>
          <a:xfrm>
            <a:off x="7826066" y="5435167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BEBBD-9285-F281-E182-B356E674A001}"/>
              </a:ext>
            </a:extLst>
          </p:cNvPr>
          <p:cNvSpPr/>
          <p:nvPr/>
        </p:nvSpPr>
        <p:spPr>
          <a:xfrm>
            <a:off x="4337051" y="156799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ED61-C346-C035-3EC9-16A22075081C}"/>
              </a:ext>
            </a:extLst>
          </p:cNvPr>
          <p:cNvSpPr/>
          <p:nvPr/>
        </p:nvSpPr>
        <p:spPr>
          <a:xfrm>
            <a:off x="5187211" y="156799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文本框 151">
            <a:extLst>
              <a:ext uri="{FF2B5EF4-FFF2-40B4-BE49-F238E27FC236}">
                <a16:creationId xmlns:a16="http://schemas.microsoft.com/office/drawing/2014/main" id="{AE649385-A3E2-213E-7518-84296CCDECDE}"/>
              </a:ext>
            </a:extLst>
          </p:cNvPr>
          <p:cNvSpPr txBox="1"/>
          <p:nvPr/>
        </p:nvSpPr>
        <p:spPr>
          <a:xfrm>
            <a:off x="4867462" y="1315145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88470-DD99-FB7A-904B-89907F67F373}"/>
              </a:ext>
            </a:extLst>
          </p:cNvPr>
          <p:cNvSpPr/>
          <p:nvPr/>
        </p:nvSpPr>
        <p:spPr>
          <a:xfrm>
            <a:off x="1673008" y="300877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A53E15-4BCD-A2CD-867E-25CDA231D7C1}"/>
              </a:ext>
            </a:extLst>
          </p:cNvPr>
          <p:cNvSpPr/>
          <p:nvPr/>
        </p:nvSpPr>
        <p:spPr>
          <a:xfrm>
            <a:off x="1673008" y="307163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9073F5-9729-3060-E8C9-5462D06BA3BC}"/>
              </a:ext>
            </a:extLst>
          </p:cNvPr>
          <p:cNvSpPr/>
          <p:nvPr/>
        </p:nvSpPr>
        <p:spPr>
          <a:xfrm>
            <a:off x="1673008" y="3628061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85872188-6B48-DE04-F89B-D4238A90AA7A}"/>
              </a:ext>
            </a:extLst>
          </p:cNvPr>
          <p:cNvSpPr txBox="1"/>
          <p:nvPr/>
        </p:nvSpPr>
        <p:spPr>
          <a:xfrm rot="5400000">
            <a:off x="1823165" y="3202360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59E982-1DF8-A79E-79F3-9F43A0A37933}"/>
              </a:ext>
            </a:extLst>
          </p:cNvPr>
          <p:cNvSpPr/>
          <p:nvPr/>
        </p:nvSpPr>
        <p:spPr>
          <a:xfrm>
            <a:off x="5582571" y="2992421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文本框 151">
            <a:extLst>
              <a:ext uri="{FF2B5EF4-FFF2-40B4-BE49-F238E27FC236}">
                <a16:creationId xmlns:a16="http://schemas.microsoft.com/office/drawing/2014/main" id="{B79A4BF2-70CC-3B5D-8DB1-626A16A26451}"/>
              </a:ext>
            </a:extLst>
          </p:cNvPr>
          <p:cNvSpPr txBox="1"/>
          <p:nvPr/>
        </p:nvSpPr>
        <p:spPr>
          <a:xfrm rot="5400000">
            <a:off x="6044359" y="3208711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679362-DAC3-D016-3C9C-F25601ABF0E7}"/>
              </a:ext>
            </a:extLst>
          </p:cNvPr>
          <p:cNvCxnSpPr/>
          <p:nvPr/>
        </p:nvCxnSpPr>
        <p:spPr>
          <a:xfrm>
            <a:off x="1528715" y="2992421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5BA67E-6777-7C3A-5657-AACF651B61D5}"/>
              </a:ext>
            </a:extLst>
          </p:cNvPr>
          <p:cNvCxnSpPr>
            <a:cxnSpLocks/>
          </p:cNvCxnSpPr>
          <p:nvPr/>
        </p:nvCxnSpPr>
        <p:spPr>
          <a:xfrm>
            <a:off x="4431142" y="3396872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151">
            <a:extLst>
              <a:ext uri="{FF2B5EF4-FFF2-40B4-BE49-F238E27FC236}">
                <a16:creationId xmlns:a16="http://schemas.microsoft.com/office/drawing/2014/main" id="{F5AC3233-B036-2728-DCA1-1A14405E883D}"/>
              </a:ext>
            </a:extLst>
          </p:cNvPr>
          <p:cNvSpPr txBox="1"/>
          <p:nvPr/>
        </p:nvSpPr>
        <p:spPr>
          <a:xfrm>
            <a:off x="4431142" y="310546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464EAC-DF46-D4D8-A3B5-8F71667ED6F5}"/>
              </a:ext>
            </a:extLst>
          </p:cNvPr>
          <p:cNvCxnSpPr>
            <a:cxnSpLocks/>
          </p:cNvCxnSpPr>
          <p:nvPr/>
        </p:nvCxnSpPr>
        <p:spPr>
          <a:xfrm>
            <a:off x="8129704" y="3315547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8CDEE0-B55B-62DB-B4C2-114763C48811}"/>
              </a:ext>
            </a:extLst>
          </p:cNvPr>
          <p:cNvSpPr/>
          <p:nvPr/>
        </p:nvSpPr>
        <p:spPr>
          <a:xfrm>
            <a:off x="8448270" y="299242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D569A3-94E5-E9D5-F4B2-8ADCEDF68C85}"/>
              </a:ext>
            </a:extLst>
          </p:cNvPr>
          <p:cNvSpPr/>
          <p:nvPr/>
        </p:nvSpPr>
        <p:spPr>
          <a:xfrm>
            <a:off x="8448270" y="305449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AB3033-4B18-7068-8C47-5EFF80499385}"/>
              </a:ext>
            </a:extLst>
          </p:cNvPr>
          <p:cNvSpPr/>
          <p:nvPr/>
        </p:nvSpPr>
        <p:spPr>
          <a:xfrm>
            <a:off x="8443673" y="3628061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B5661A3A-9F60-8D1D-EC57-DFC82C26672B}"/>
              </a:ext>
            </a:extLst>
          </p:cNvPr>
          <p:cNvSpPr txBox="1"/>
          <p:nvPr/>
        </p:nvSpPr>
        <p:spPr>
          <a:xfrm rot="5400000">
            <a:off x="8588651" y="3208712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616795-71AF-26AC-9F58-643FAA5BE3CB}"/>
              </a:ext>
            </a:extLst>
          </p:cNvPr>
          <p:cNvCxnSpPr>
            <a:cxnSpLocks/>
          </p:cNvCxnSpPr>
          <p:nvPr/>
        </p:nvCxnSpPr>
        <p:spPr>
          <a:xfrm flipH="1">
            <a:off x="1982764" y="1820333"/>
            <a:ext cx="2643316" cy="93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9DD65E-61CE-CDB3-F82A-FFEAB486D0FD}"/>
              </a:ext>
            </a:extLst>
          </p:cNvPr>
          <p:cNvCxnSpPr>
            <a:cxnSpLocks/>
          </p:cNvCxnSpPr>
          <p:nvPr/>
        </p:nvCxnSpPr>
        <p:spPr>
          <a:xfrm flipH="1">
            <a:off x="4187533" y="3869648"/>
            <a:ext cx="4544949" cy="150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151">
            <a:extLst>
              <a:ext uri="{FF2B5EF4-FFF2-40B4-BE49-F238E27FC236}">
                <a16:creationId xmlns:a16="http://schemas.microsoft.com/office/drawing/2014/main" id="{68FD9FBC-6C7F-B6D6-F867-652D42B564EB}"/>
              </a:ext>
            </a:extLst>
          </p:cNvPr>
          <p:cNvSpPr txBox="1"/>
          <p:nvPr/>
        </p:nvSpPr>
        <p:spPr>
          <a:xfrm>
            <a:off x="3220108" y="222119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Fold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文本框 151">
            <a:extLst>
              <a:ext uri="{FF2B5EF4-FFF2-40B4-BE49-F238E27FC236}">
                <a16:creationId xmlns:a16="http://schemas.microsoft.com/office/drawing/2014/main" id="{4B86DD2F-BDA6-2D67-8283-7F507AB05743}"/>
              </a:ext>
            </a:extLst>
          </p:cNvPr>
          <p:cNvSpPr txBox="1"/>
          <p:nvPr/>
        </p:nvSpPr>
        <p:spPr>
          <a:xfrm>
            <a:off x="5692191" y="44513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Flat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文本框 151">
            <a:extLst>
              <a:ext uri="{FF2B5EF4-FFF2-40B4-BE49-F238E27FC236}">
                <a16:creationId xmlns:a16="http://schemas.microsoft.com/office/drawing/2014/main" id="{810567FD-2F36-DDCB-0A5D-C33F786A40D3}"/>
              </a:ext>
            </a:extLst>
          </p:cNvPr>
          <p:cNvSpPr txBox="1"/>
          <p:nvPr/>
        </p:nvSpPr>
        <p:spPr>
          <a:xfrm>
            <a:off x="596942" y="315138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23505A-FE9F-A7F3-92FA-E4BE48EB295F}"/>
              </a:ext>
            </a:extLst>
          </p:cNvPr>
          <p:cNvSpPr/>
          <p:nvPr/>
        </p:nvSpPr>
        <p:spPr>
          <a:xfrm>
            <a:off x="3753858" y="5777122"/>
            <a:ext cx="379969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187D30-43C1-7CBC-FC60-EFC921304DC8}"/>
              </a:ext>
            </a:extLst>
          </p:cNvPr>
          <p:cNvSpPr/>
          <p:nvPr/>
        </p:nvSpPr>
        <p:spPr>
          <a:xfrm>
            <a:off x="4507067" y="5777122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447A6A-555B-1662-96AC-1A00CAD41E31}"/>
              </a:ext>
            </a:extLst>
          </p:cNvPr>
          <p:cNvSpPr/>
          <p:nvPr/>
        </p:nvSpPr>
        <p:spPr>
          <a:xfrm>
            <a:off x="5582571" y="5777122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67C11C-BCBA-8C86-4969-D1F1BD1D939F}"/>
              </a:ext>
            </a:extLst>
          </p:cNvPr>
          <p:cNvSpPr/>
          <p:nvPr/>
        </p:nvSpPr>
        <p:spPr>
          <a:xfrm>
            <a:off x="3556208" y="5446495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D51A8D4C-2CAF-A289-2482-3077A9088FEC}"/>
              </a:ext>
            </a:extLst>
          </p:cNvPr>
          <p:cNvSpPr txBox="1"/>
          <p:nvPr/>
        </p:nvSpPr>
        <p:spPr>
          <a:xfrm>
            <a:off x="4937894" y="5186499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文本框 151">
            <a:extLst>
              <a:ext uri="{FF2B5EF4-FFF2-40B4-BE49-F238E27FC236}">
                <a16:creationId xmlns:a16="http://schemas.microsoft.com/office/drawing/2014/main" id="{26B3F940-C62D-85E8-04EF-3A44B9D12671}"/>
              </a:ext>
            </a:extLst>
          </p:cNvPr>
          <p:cNvSpPr txBox="1"/>
          <p:nvPr/>
        </p:nvSpPr>
        <p:spPr>
          <a:xfrm>
            <a:off x="3858962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FE37D-9E80-E66A-49B7-EC914DFFEA44}"/>
              </a:ext>
            </a:extLst>
          </p:cNvPr>
          <p:cNvSpPr/>
          <p:nvPr/>
        </p:nvSpPr>
        <p:spPr>
          <a:xfrm>
            <a:off x="4324142" y="544649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E24509-621C-3FB7-F13D-7FB88DD8BB28}"/>
              </a:ext>
            </a:extLst>
          </p:cNvPr>
          <p:cNvSpPr/>
          <p:nvPr/>
        </p:nvSpPr>
        <p:spPr>
          <a:xfrm>
            <a:off x="5411838" y="5445379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文本框 151">
            <a:extLst>
              <a:ext uri="{FF2B5EF4-FFF2-40B4-BE49-F238E27FC236}">
                <a16:creationId xmlns:a16="http://schemas.microsoft.com/office/drawing/2014/main" id="{BA22CD20-8620-D750-6EB1-357F9775617D}"/>
              </a:ext>
            </a:extLst>
          </p:cNvPr>
          <p:cNvSpPr txBox="1"/>
          <p:nvPr/>
        </p:nvSpPr>
        <p:spPr>
          <a:xfrm>
            <a:off x="4575753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4" name="文本框 151">
            <a:extLst>
              <a:ext uri="{FF2B5EF4-FFF2-40B4-BE49-F238E27FC236}">
                <a16:creationId xmlns:a16="http://schemas.microsoft.com/office/drawing/2014/main" id="{61A523AA-DFC8-FF57-D8CB-A619CB6C8EA4}"/>
              </a:ext>
            </a:extLst>
          </p:cNvPr>
          <p:cNvSpPr txBox="1"/>
          <p:nvPr/>
        </p:nvSpPr>
        <p:spPr>
          <a:xfrm>
            <a:off x="5717750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D65B268F-0A99-520E-8CB6-508169EFEC37}"/>
              </a:ext>
            </a:extLst>
          </p:cNvPr>
          <p:cNvSpPr/>
          <p:nvPr/>
        </p:nvSpPr>
        <p:spPr>
          <a:xfrm rot="16200000">
            <a:off x="6145325" y="5373836"/>
            <a:ext cx="171195" cy="1683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2797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AA7A-4379-D67D-9576-3249FE84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C540B2-BA76-80E4-FA72-40697E5AC06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FE5D77-B989-1C08-10C6-5D06103F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4AD19-FD7D-944D-455A-EB58447C9F65}"/>
              </a:ext>
            </a:extLst>
          </p:cNvPr>
          <p:cNvSpPr/>
          <p:nvPr/>
        </p:nvSpPr>
        <p:spPr>
          <a:xfrm>
            <a:off x="117232" y="154597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FD7A44-9026-A47E-0AFB-299312583EC5}"/>
              </a:ext>
            </a:extLst>
          </p:cNvPr>
          <p:cNvSpPr/>
          <p:nvPr/>
        </p:nvSpPr>
        <p:spPr>
          <a:xfrm>
            <a:off x="1072420" y="1189691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89B525B6-E3AD-6F5C-EEB1-862822EB4C73}"/>
              </a:ext>
            </a:extLst>
          </p:cNvPr>
          <p:cNvSpPr txBox="1"/>
          <p:nvPr/>
        </p:nvSpPr>
        <p:spPr>
          <a:xfrm>
            <a:off x="782396" y="1393635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7652B-2C59-5629-4304-B88F513AAE2F}"/>
              </a:ext>
            </a:extLst>
          </p:cNvPr>
          <p:cNvSpPr/>
          <p:nvPr/>
        </p:nvSpPr>
        <p:spPr>
          <a:xfrm>
            <a:off x="3758993" y="156799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4FBB68-A4A0-F1F6-B196-4BF6B8CA0C5B}"/>
              </a:ext>
            </a:extLst>
          </p:cNvPr>
          <p:cNvSpPr/>
          <p:nvPr/>
        </p:nvSpPr>
        <p:spPr>
          <a:xfrm rot="5400000">
            <a:off x="3057603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406D7A46-3261-8E75-8B78-96F0305E4A21}"/>
              </a:ext>
            </a:extLst>
          </p:cNvPr>
          <p:cNvSpPr txBox="1"/>
          <p:nvPr/>
        </p:nvSpPr>
        <p:spPr>
          <a:xfrm>
            <a:off x="2389581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BE7232-4D76-16BE-7D04-06EB0FA1D1AC}"/>
              </a:ext>
            </a:extLst>
          </p:cNvPr>
          <p:cNvSpPr/>
          <p:nvPr/>
        </p:nvSpPr>
        <p:spPr>
          <a:xfrm>
            <a:off x="5582571" y="3059747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01DAB3-1956-4C81-9E5B-0E5E9AC6250C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96069DBE-11C5-8552-EA82-831C247A4AFA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C78AED-DD95-E8FF-869B-88B6F2D4EC13}"/>
              </a:ext>
            </a:extLst>
          </p:cNvPr>
          <p:cNvSpPr/>
          <p:nvPr/>
        </p:nvSpPr>
        <p:spPr>
          <a:xfrm>
            <a:off x="5582571" y="3630919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27B441-C2B5-9CE3-A6A9-3C9893790F04}"/>
              </a:ext>
            </a:extLst>
          </p:cNvPr>
          <p:cNvSpPr/>
          <p:nvPr/>
        </p:nvSpPr>
        <p:spPr>
          <a:xfrm>
            <a:off x="6463395" y="5435167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0D2DA4FA-7D83-69C3-C63A-38863E2A6D0F}"/>
              </a:ext>
            </a:extLst>
          </p:cNvPr>
          <p:cNvSpPr txBox="1"/>
          <p:nvPr/>
        </p:nvSpPr>
        <p:spPr>
          <a:xfrm>
            <a:off x="7525054" y="5193266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BBD9F761-E25E-6D33-D084-D5C16EB7A9A4}"/>
              </a:ext>
            </a:extLst>
          </p:cNvPr>
          <p:cNvSpPr txBox="1"/>
          <p:nvPr/>
        </p:nvSpPr>
        <p:spPr>
          <a:xfrm>
            <a:off x="8447055" y="525482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8A6D9E8-3EAC-A37D-C1DC-D674BB1DBCA7}"/>
              </a:ext>
            </a:extLst>
          </p:cNvPr>
          <p:cNvSpPr/>
          <p:nvPr/>
        </p:nvSpPr>
        <p:spPr>
          <a:xfrm>
            <a:off x="8818083" y="4346770"/>
            <a:ext cx="752792" cy="2176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VO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290EAE-CAAA-3751-DC8C-1E02979EA57D}"/>
              </a:ext>
            </a:extLst>
          </p:cNvPr>
          <p:cNvSpPr/>
          <p:nvPr/>
        </p:nvSpPr>
        <p:spPr>
          <a:xfrm>
            <a:off x="10255352" y="538944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539DC0F-E1CA-F734-70BB-89A43E6FAD6E}"/>
              </a:ext>
            </a:extLst>
          </p:cNvPr>
          <p:cNvCxnSpPr/>
          <p:nvPr/>
        </p:nvCxnSpPr>
        <p:spPr>
          <a:xfrm>
            <a:off x="9729454" y="5442291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85863D-4DB0-E548-B33C-E987CAC3E51B}"/>
              </a:ext>
            </a:extLst>
          </p:cNvPr>
          <p:cNvCxnSpPr>
            <a:cxnSpLocks/>
          </p:cNvCxnSpPr>
          <p:nvPr/>
        </p:nvCxnSpPr>
        <p:spPr>
          <a:xfrm>
            <a:off x="3464571" y="1605281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BC146-0CF7-9A80-CDC7-6E5436A6FDCF}"/>
              </a:ext>
            </a:extLst>
          </p:cNvPr>
          <p:cNvSpPr/>
          <p:nvPr/>
        </p:nvSpPr>
        <p:spPr>
          <a:xfrm>
            <a:off x="1870610" y="118969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B8527F-BC67-8EE2-A3D3-5FB392FEC865}"/>
              </a:ext>
            </a:extLst>
          </p:cNvPr>
          <p:cNvSpPr/>
          <p:nvPr/>
        </p:nvSpPr>
        <p:spPr>
          <a:xfrm>
            <a:off x="2662811" y="119698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6A3C39-D999-6F08-7933-085B6DB33AE7}"/>
              </a:ext>
            </a:extLst>
          </p:cNvPr>
          <p:cNvSpPr/>
          <p:nvPr/>
        </p:nvSpPr>
        <p:spPr>
          <a:xfrm>
            <a:off x="7041014" y="5435167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9DFCE-A4FA-E791-0081-9113D537D108}"/>
              </a:ext>
            </a:extLst>
          </p:cNvPr>
          <p:cNvSpPr/>
          <p:nvPr/>
        </p:nvSpPr>
        <p:spPr>
          <a:xfrm>
            <a:off x="7826066" y="5435167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CC2CE-8181-1971-3F6D-DDC6364181AC}"/>
              </a:ext>
            </a:extLst>
          </p:cNvPr>
          <p:cNvSpPr/>
          <p:nvPr/>
        </p:nvSpPr>
        <p:spPr>
          <a:xfrm>
            <a:off x="4337051" y="156799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D07B7B-2481-EEE0-8AEB-CD2A2D9DE89E}"/>
              </a:ext>
            </a:extLst>
          </p:cNvPr>
          <p:cNvSpPr/>
          <p:nvPr/>
        </p:nvSpPr>
        <p:spPr>
          <a:xfrm>
            <a:off x="5187211" y="156799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文本框 151">
            <a:extLst>
              <a:ext uri="{FF2B5EF4-FFF2-40B4-BE49-F238E27FC236}">
                <a16:creationId xmlns:a16="http://schemas.microsoft.com/office/drawing/2014/main" id="{7181702A-D698-954A-BA05-7FEC05A338CF}"/>
              </a:ext>
            </a:extLst>
          </p:cNvPr>
          <p:cNvSpPr txBox="1"/>
          <p:nvPr/>
        </p:nvSpPr>
        <p:spPr>
          <a:xfrm>
            <a:off x="4867462" y="1315145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4F1FE1-5AF8-B9D5-8BC7-AD230BCFABC6}"/>
              </a:ext>
            </a:extLst>
          </p:cNvPr>
          <p:cNvSpPr/>
          <p:nvPr/>
        </p:nvSpPr>
        <p:spPr>
          <a:xfrm>
            <a:off x="1673008" y="300877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6847E3-4AB5-1B93-A43E-51767E532923}"/>
              </a:ext>
            </a:extLst>
          </p:cNvPr>
          <p:cNvSpPr/>
          <p:nvPr/>
        </p:nvSpPr>
        <p:spPr>
          <a:xfrm>
            <a:off x="1673008" y="307163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0005D6-A444-1503-9DC1-88E1D4E609B2}"/>
              </a:ext>
            </a:extLst>
          </p:cNvPr>
          <p:cNvSpPr/>
          <p:nvPr/>
        </p:nvSpPr>
        <p:spPr>
          <a:xfrm>
            <a:off x="1673008" y="3628061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D6361ABA-3690-6002-C3CA-32907EC32650}"/>
              </a:ext>
            </a:extLst>
          </p:cNvPr>
          <p:cNvSpPr txBox="1"/>
          <p:nvPr/>
        </p:nvSpPr>
        <p:spPr>
          <a:xfrm rot="5400000">
            <a:off x="1823165" y="3202360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68F669-0D56-0356-EB75-3709C261B8C3}"/>
              </a:ext>
            </a:extLst>
          </p:cNvPr>
          <p:cNvSpPr/>
          <p:nvPr/>
        </p:nvSpPr>
        <p:spPr>
          <a:xfrm>
            <a:off x="5582571" y="2992421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文本框 151">
            <a:extLst>
              <a:ext uri="{FF2B5EF4-FFF2-40B4-BE49-F238E27FC236}">
                <a16:creationId xmlns:a16="http://schemas.microsoft.com/office/drawing/2014/main" id="{CD3B54FE-AD88-DC11-4EEA-636EDBD31C49}"/>
              </a:ext>
            </a:extLst>
          </p:cNvPr>
          <p:cNvSpPr txBox="1"/>
          <p:nvPr/>
        </p:nvSpPr>
        <p:spPr>
          <a:xfrm rot="5400000">
            <a:off x="6044359" y="3208711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BD3ED-6C0F-8329-078A-57DB88759BB4}"/>
              </a:ext>
            </a:extLst>
          </p:cNvPr>
          <p:cNvCxnSpPr/>
          <p:nvPr/>
        </p:nvCxnSpPr>
        <p:spPr>
          <a:xfrm>
            <a:off x="1528715" y="2992421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53FF21-0E0E-2FF2-CF1C-9B61B5B3378E}"/>
              </a:ext>
            </a:extLst>
          </p:cNvPr>
          <p:cNvCxnSpPr>
            <a:cxnSpLocks/>
          </p:cNvCxnSpPr>
          <p:nvPr/>
        </p:nvCxnSpPr>
        <p:spPr>
          <a:xfrm>
            <a:off x="4431142" y="3396872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151">
            <a:extLst>
              <a:ext uri="{FF2B5EF4-FFF2-40B4-BE49-F238E27FC236}">
                <a16:creationId xmlns:a16="http://schemas.microsoft.com/office/drawing/2014/main" id="{ACA2ED19-8F55-840C-905C-A28EF30208A4}"/>
              </a:ext>
            </a:extLst>
          </p:cNvPr>
          <p:cNvSpPr txBox="1"/>
          <p:nvPr/>
        </p:nvSpPr>
        <p:spPr>
          <a:xfrm>
            <a:off x="4431142" y="310546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80A8ED-8917-6C26-45EC-58E0DE393501}"/>
              </a:ext>
            </a:extLst>
          </p:cNvPr>
          <p:cNvCxnSpPr>
            <a:cxnSpLocks/>
          </p:cNvCxnSpPr>
          <p:nvPr/>
        </p:nvCxnSpPr>
        <p:spPr>
          <a:xfrm>
            <a:off x="8129704" y="3315547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F53B072-8A69-FFDB-4BAE-9F583E3B38AC}"/>
              </a:ext>
            </a:extLst>
          </p:cNvPr>
          <p:cNvSpPr/>
          <p:nvPr/>
        </p:nvSpPr>
        <p:spPr>
          <a:xfrm>
            <a:off x="8448270" y="299242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D89359-666B-FCAC-C7EE-4BAD4BC131DF}"/>
              </a:ext>
            </a:extLst>
          </p:cNvPr>
          <p:cNvSpPr/>
          <p:nvPr/>
        </p:nvSpPr>
        <p:spPr>
          <a:xfrm>
            <a:off x="8448270" y="305449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5ADBEC-1E43-3046-9FC6-F67462D84AF1}"/>
              </a:ext>
            </a:extLst>
          </p:cNvPr>
          <p:cNvSpPr/>
          <p:nvPr/>
        </p:nvSpPr>
        <p:spPr>
          <a:xfrm>
            <a:off x="8443673" y="3628061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36908AF0-57E9-2186-2712-208EBDF61C5A}"/>
              </a:ext>
            </a:extLst>
          </p:cNvPr>
          <p:cNvSpPr txBox="1"/>
          <p:nvPr/>
        </p:nvSpPr>
        <p:spPr>
          <a:xfrm rot="5400000">
            <a:off x="8588651" y="3208712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13F5EC-48A1-B223-C66A-7DF623DA1666}"/>
              </a:ext>
            </a:extLst>
          </p:cNvPr>
          <p:cNvCxnSpPr>
            <a:cxnSpLocks/>
          </p:cNvCxnSpPr>
          <p:nvPr/>
        </p:nvCxnSpPr>
        <p:spPr>
          <a:xfrm flipH="1">
            <a:off x="1982764" y="1820333"/>
            <a:ext cx="2643316" cy="93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669143-D3CD-0EFB-1FE3-0E6F4B9DC88D}"/>
              </a:ext>
            </a:extLst>
          </p:cNvPr>
          <p:cNvCxnSpPr>
            <a:cxnSpLocks/>
          </p:cNvCxnSpPr>
          <p:nvPr/>
        </p:nvCxnSpPr>
        <p:spPr>
          <a:xfrm flipH="1">
            <a:off x="4187533" y="3869648"/>
            <a:ext cx="4544949" cy="150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151">
            <a:extLst>
              <a:ext uri="{FF2B5EF4-FFF2-40B4-BE49-F238E27FC236}">
                <a16:creationId xmlns:a16="http://schemas.microsoft.com/office/drawing/2014/main" id="{52B618A6-A29A-98E2-09D0-1BF826EFEA37}"/>
              </a:ext>
            </a:extLst>
          </p:cNvPr>
          <p:cNvSpPr txBox="1"/>
          <p:nvPr/>
        </p:nvSpPr>
        <p:spPr>
          <a:xfrm>
            <a:off x="3220108" y="222119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Fold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文本框 151">
            <a:extLst>
              <a:ext uri="{FF2B5EF4-FFF2-40B4-BE49-F238E27FC236}">
                <a16:creationId xmlns:a16="http://schemas.microsoft.com/office/drawing/2014/main" id="{1DD6E772-1535-F3AF-42DD-C6F5A64FE987}"/>
              </a:ext>
            </a:extLst>
          </p:cNvPr>
          <p:cNvSpPr txBox="1"/>
          <p:nvPr/>
        </p:nvSpPr>
        <p:spPr>
          <a:xfrm>
            <a:off x="5692191" y="44513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Flat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文本框 151">
            <a:extLst>
              <a:ext uri="{FF2B5EF4-FFF2-40B4-BE49-F238E27FC236}">
                <a16:creationId xmlns:a16="http://schemas.microsoft.com/office/drawing/2014/main" id="{0CC1959C-C70B-9945-3D5A-275E0D914516}"/>
              </a:ext>
            </a:extLst>
          </p:cNvPr>
          <p:cNvSpPr txBox="1"/>
          <p:nvPr/>
        </p:nvSpPr>
        <p:spPr>
          <a:xfrm>
            <a:off x="596942" y="315138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18020A-ED03-E675-6ACA-20E123F6BAAE}"/>
              </a:ext>
            </a:extLst>
          </p:cNvPr>
          <p:cNvSpPr/>
          <p:nvPr/>
        </p:nvSpPr>
        <p:spPr>
          <a:xfrm>
            <a:off x="3753858" y="5777122"/>
            <a:ext cx="379969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B02232-9B95-4188-967D-4A73F075A614}"/>
              </a:ext>
            </a:extLst>
          </p:cNvPr>
          <p:cNvSpPr/>
          <p:nvPr/>
        </p:nvSpPr>
        <p:spPr>
          <a:xfrm>
            <a:off x="4507067" y="5777122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B8774D-D276-15D6-6BE4-93DBC1777CC4}"/>
              </a:ext>
            </a:extLst>
          </p:cNvPr>
          <p:cNvSpPr/>
          <p:nvPr/>
        </p:nvSpPr>
        <p:spPr>
          <a:xfrm>
            <a:off x="5582571" y="5777122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ADE23E-0E59-0756-6C27-CB1439762C3A}"/>
              </a:ext>
            </a:extLst>
          </p:cNvPr>
          <p:cNvSpPr/>
          <p:nvPr/>
        </p:nvSpPr>
        <p:spPr>
          <a:xfrm>
            <a:off x="3556208" y="5446495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6EE4D538-9D8D-5483-1F05-91605CE85674}"/>
              </a:ext>
            </a:extLst>
          </p:cNvPr>
          <p:cNvSpPr txBox="1"/>
          <p:nvPr/>
        </p:nvSpPr>
        <p:spPr>
          <a:xfrm>
            <a:off x="4937894" y="5186499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文本框 151">
            <a:extLst>
              <a:ext uri="{FF2B5EF4-FFF2-40B4-BE49-F238E27FC236}">
                <a16:creationId xmlns:a16="http://schemas.microsoft.com/office/drawing/2014/main" id="{C2FA49E4-096F-37C2-D48C-D41DA47DC410}"/>
              </a:ext>
            </a:extLst>
          </p:cNvPr>
          <p:cNvSpPr txBox="1"/>
          <p:nvPr/>
        </p:nvSpPr>
        <p:spPr>
          <a:xfrm>
            <a:off x="3858962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FE2F83-A9B2-A936-0AE9-F11C1CD94848}"/>
              </a:ext>
            </a:extLst>
          </p:cNvPr>
          <p:cNvSpPr/>
          <p:nvPr/>
        </p:nvSpPr>
        <p:spPr>
          <a:xfrm>
            <a:off x="4324142" y="544649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A5999B-3AD0-1220-465E-AFC4AF4A59A6}"/>
              </a:ext>
            </a:extLst>
          </p:cNvPr>
          <p:cNvSpPr/>
          <p:nvPr/>
        </p:nvSpPr>
        <p:spPr>
          <a:xfrm>
            <a:off x="5411838" y="5445379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文本框 151">
            <a:extLst>
              <a:ext uri="{FF2B5EF4-FFF2-40B4-BE49-F238E27FC236}">
                <a16:creationId xmlns:a16="http://schemas.microsoft.com/office/drawing/2014/main" id="{B5AC48B6-52BB-3A2E-0360-B4EED6D73696}"/>
              </a:ext>
            </a:extLst>
          </p:cNvPr>
          <p:cNvSpPr txBox="1"/>
          <p:nvPr/>
        </p:nvSpPr>
        <p:spPr>
          <a:xfrm>
            <a:off x="4575753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4" name="文本框 151">
            <a:extLst>
              <a:ext uri="{FF2B5EF4-FFF2-40B4-BE49-F238E27FC236}">
                <a16:creationId xmlns:a16="http://schemas.microsoft.com/office/drawing/2014/main" id="{E8C7AACA-5E1F-6102-DBA6-D6D5E6EF6C8C}"/>
              </a:ext>
            </a:extLst>
          </p:cNvPr>
          <p:cNvSpPr txBox="1"/>
          <p:nvPr/>
        </p:nvSpPr>
        <p:spPr>
          <a:xfrm>
            <a:off x="5717750" y="5481162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68FABB33-88D4-A2E8-53B5-26D20A3B9347}"/>
              </a:ext>
            </a:extLst>
          </p:cNvPr>
          <p:cNvSpPr/>
          <p:nvPr/>
        </p:nvSpPr>
        <p:spPr>
          <a:xfrm rot="16200000">
            <a:off x="6145325" y="5373836"/>
            <a:ext cx="171195" cy="1683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1E86694-295C-AFF4-0D59-397D634473A1}"/>
              </a:ext>
            </a:extLst>
          </p:cNvPr>
          <p:cNvSpPr/>
          <p:nvPr/>
        </p:nvSpPr>
        <p:spPr>
          <a:xfrm>
            <a:off x="5985453" y="769109"/>
            <a:ext cx="3954413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Memory-bound for weight-related operation</a:t>
            </a: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7AF83A7-16DF-4FAA-C94E-EFA162D7B701}"/>
              </a:ext>
            </a:extLst>
          </p:cNvPr>
          <p:cNvSpPr/>
          <p:nvPr/>
        </p:nvSpPr>
        <p:spPr>
          <a:xfrm>
            <a:off x="8981328" y="1951062"/>
            <a:ext cx="3154924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Compute-bound for the key MHA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608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9D54F-73E5-45BD-5A01-801B0247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84C9DC-DB92-56D1-AE81-08A235A6360F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6A942C-9AB8-F2CE-80D1-368F157C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DFA8C-74F5-320D-44F9-78CBD8A20A9D}"/>
              </a:ext>
            </a:extLst>
          </p:cNvPr>
          <p:cNvSpPr/>
          <p:nvPr/>
        </p:nvSpPr>
        <p:spPr>
          <a:xfrm>
            <a:off x="117232" y="1347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7FABB-A3E5-0959-1204-071AEE88C956}"/>
              </a:ext>
            </a:extLst>
          </p:cNvPr>
          <p:cNvSpPr/>
          <p:nvPr/>
        </p:nvSpPr>
        <p:spPr>
          <a:xfrm>
            <a:off x="1072420" y="1189691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1818C779-D39E-B6E0-116E-597A9A60E947}"/>
              </a:ext>
            </a:extLst>
          </p:cNvPr>
          <p:cNvSpPr txBox="1"/>
          <p:nvPr/>
        </p:nvSpPr>
        <p:spPr>
          <a:xfrm>
            <a:off x="782396" y="1393635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CEB459-E179-7CFC-B3C3-F04A6A3736C7}"/>
              </a:ext>
            </a:extLst>
          </p:cNvPr>
          <p:cNvSpPr/>
          <p:nvPr/>
        </p:nvSpPr>
        <p:spPr>
          <a:xfrm>
            <a:off x="3758993" y="1369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D9EBF4-A8C2-BC7C-32F2-FF4E1917B735}"/>
              </a:ext>
            </a:extLst>
          </p:cNvPr>
          <p:cNvSpPr/>
          <p:nvPr/>
        </p:nvSpPr>
        <p:spPr>
          <a:xfrm rot="5400000">
            <a:off x="3057603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Usr0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7A52DB48-FBAB-9C92-ADA6-A62DB01B7A2F}"/>
              </a:ext>
            </a:extLst>
          </p:cNvPr>
          <p:cNvSpPr txBox="1"/>
          <p:nvPr/>
        </p:nvSpPr>
        <p:spPr>
          <a:xfrm>
            <a:off x="2389581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933733-9A1E-14A7-2D6C-10A8C20FAEA7}"/>
              </a:ext>
            </a:extLst>
          </p:cNvPr>
          <p:cNvSpPr/>
          <p:nvPr/>
        </p:nvSpPr>
        <p:spPr>
          <a:xfrm>
            <a:off x="5606136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user0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A440C256-E660-C819-4BD5-7640C6E04282}"/>
              </a:ext>
            </a:extLst>
          </p:cNvPr>
          <p:cNvSpPr txBox="1"/>
          <p:nvPr/>
        </p:nvSpPr>
        <p:spPr>
          <a:xfrm>
            <a:off x="5212458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64427E-31BB-2B71-6BA8-DB84E75DEB2D}"/>
              </a:ext>
            </a:extLst>
          </p:cNvPr>
          <p:cNvSpPr/>
          <p:nvPr/>
        </p:nvSpPr>
        <p:spPr>
          <a:xfrm>
            <a:off x="7652627" y="3982228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0BE20C19-22AF-226F-6CF9-3A9B2742B80F}"/>
              </a:ext>
            </a:extLst>
          </p:cNvPr>
          <p:cNvSpPr txBox="1"/>
          <p:nvPr/>
        </p:nvSpPr>
        <p:spPr>
          <a:xfrm>
            <a:off x="8714286" y="3918128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6748C46-B8B3-C526-097D-B6EDCE6F7FD6}"/>
              </a:ext>
            </a:extLst>
          </p:cNvPr>
          <p:cNvSpPr/>
          <p:nvPr/>
        </p:nvSpPr>
        <p:spPr>
          <a:xfrm>
            <a:off x="11444584" y="3936509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86D052D-E475-43DF-7678-CAD3411237F4}"/>
              </a:ext>
            </a:extLst>
          </p:cNvPr>
          <p:cNvCxnSpPr>
            <a:cxnSpLocks/>
          </p:cNvCxnSpPr>
          <p:nvPr/>
        </p:nvCxnSpPr>
        <p:spPr>
          <a:xfrm>
            <a:off x="9774936" y="4167153"/>
            <a:ext cx="149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5479DB-3C46-7702-35B9-9C1CC6452F65}"/>
              </a:ext>
            </a:extLst>
          </p:cNvPr>
          <p:cNvCxnSpPr>
            <a:cxnSpLocks/>
          </p:cNvCxnSpPr>
          <p:nvPr/>
        </p:nvCxnSpPr>
        <p:spPr>
          <a:xfrm>
            <a:off x="3464571" y="1605281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7C09283-29BF-F8D4-E8B1-9CE1EEB13D6B}"/>
              </a:ext>
            </a:extLst>
          </p:cNvPr>
          <p:cNvSpPr/>
          <p:nvPr/>
        </p:nvSpPr>
        <p:spPr>
          <a:xfrm>
            <a:off x="1870610" y="118969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9AEE4A-9BB5-0C97-63EF-FE83EA8C14C5}"/>
              </a:ext>
            </a:extLst>
          </p:cNvPr>
          <p:cNvSpPr/>
          <p:nvPr/>
        </p:nvSpPr>
        <p:spPr>
          <a:xfrm>
            <a:off x="2662811" y="119698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C17E2C-BE2A-AE91-8BFA-6ABFEB2021AB}"/>
              </a:ext>
            </a:extLst>
          </p:cNvPr>
          <p:cNvSpPr/>
          <p:nvPr/>
        </p:nvSpPr>
        <p:spPr>
          <a:xfrm>
            <a:off x="8230246" y="398222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BEF910-2D2E-DAB4-9ED3-65D94B5BCCB2}"/>
              </a:ext>
            </a:extLst>
          </p:cNvPr>
          <p:cNvSpPr/>
          <p:nvPr/>
        </p:nvSpPr>
        <p:spPr>
          <a:xfrm>
            <a:off x="9015298" y="398222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DB8AF1-7309-8A38-EBCB-26FC2025D01F}"/>
              </a:ext>
            </a:extLst>
          </p:cNvPr>
          <p:cNvSpPr/>
          <p:nvPr/>
        </p:nvSpPr>
        <p:spPr>
          <a:xfrm>
            <a:off x="4337051" y="1369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5110E8-57D2-7CED-B5A2-F9F9DF128B99}"/>
              </a:ext>
            </a:extLst>
          </p:cNvPr>
          <p:cNvSpPr/>
          <p:nvPr/>
        </p:nvSpPr>
        <p:spPr>
          <a:xfrm>
            <a:off x="5187211" y="1369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文本框 151">
            <a:extLst>
              <a:ext uri="{FF2B5EF4-FFF2-40B4-BE49-F238E27FC236}">
                <a16:creationId xmlns:a16="http://schemas.microsoft.com/office/drawing/2014/main" id="{B8A5FCB6-EBD9-CAFC-B5E9-4E0DBD73DF32}"/>
              </a:ext>
            </a:extLst>
          </p:cNvPr>
          <p:cNvSpPr txBox="1"/>
          <p:nvPr/>
        </p:nvSpPr>
        <p:spPr>
          <a:xfrm>
            <a:off x="4867462" y="1315145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55043C-537A-F29C-C079-2AD6F1B132F6}"/>
              </a:ext>
            </a:extLst>
          </p:cNvPr>
          <p:cNvSpPr/>
          <p:nvPr/>
        </p:nvSpPr>
        <p:spPr>
          <a:xfrm>
            <a:off x="1673008" y="300877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D5BA09-045B-7B62-C814-E5A9ABB81DCA}"/>
              </a:ext>
            </a:extLst>
          </p:cNvPr>
          <p:cNvSpPr/>
          <p:nvPr/>
        </p:nvSpPr>
        <p:spPr>
          <a:xfrm>
            <a:off x="1673008" y="307163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A19016-2080-1807-3945-BEB8A9963F78}"/>
              </a:ext>
            </a:extLst>
          </p:cNvPr>
          <p:cNvSpPr/>
          <p:nvPr/>
        </p:nvSpPr>
        <p:spPr>
          <a:xfrm>
            <a:off x="1673008" y="3628061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1F092A53-0A1F-E91E-6198-52C2A92FA84B}"/>
              </a:ext>
            </a:extLst>
          </p:cNvPr>
          <p:cNvSpPr txBox="1"/>
          <p:nvPr/>
        </p:nvSpPr>
        <p:spPr>
          <a:xfrm rot="5400000">
            <a:off x="1823165" y="3202360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DF35C1-B491-4B36-5FAA-7623939C9A2C}"/>
              </a:ext>
            </a:extLst>
          </p:cNvPr>
          <p:cNvCxnSpPr/>
          <p:nvPr/>
        </p:nvCxnSpPr>
        <p:spPr>
          <a:xfrm>
            <a:off x="1528715" y="2992421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740AA7-ED1E-9398-ECB0-F462B9D34819}"/>
              </a:ext>
            </a:extLst>
          </p:cNvPr>
          <p:cNvCxnSpPr>
            <a:cxnSpLocks/>
          </p:cNvCxnSpPr>
          <p:nvPr/>
        </p:nvCxnSpPr>
        <p:spPr>
          <a:xfrm>
            <a:off x="4431142" y="3396872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151">
            <a:extLst>
              <a:ext uri="{FF2B5EF4-FFF2-40B4-BE49-F238E27FC236}">
                <a16:creationId xmlns:a16="http://schemas.microsoft.com/office/drawing/2014/main" id="{ECB9AF6E-DBF8-D383-19D3-CC57E2312087}"/>
              </a:ext>
            </a:extLst>
          </p:cNvPr>
          <p:cNvSpPr txBox="1"/>
          <p:nvPr/>
        </p:nvSpPr>
        <p:spPr>
          <a:xfrm>
            <a:off x="4431142" y="310546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CCAA64-4C8D-56CC-7B1A-095424EE2F84}"/>
              </a:ext>
            </a:extLst>
          </p:cNvPr>
          <p:cNvCxnSpPr>
            <a:cxnSpLocks/>
          </p:cNvCxnSpPr>
          <p:nvPr/>
        </p:nvCxnSpPr>
        <p:spPr>
          <a:xfrm>
            <a:off x="6489801" y="3315547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D9533B6-5AB0-43BA-05BA-CEE969070412}"/>
              </a:ext>
            </a:extLst>
          </p:cNvPr>
          <p:cNvSpPr/>
          <p:nvPr/>
        </p:nvSpPr>
        <p:spPr>
          <a:xfrm>
            <a:off x="6808367" y="299242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7798C7-3604-2155-8B28-691B109B7664}"/>
              </a:ext>
            </a:extLst>
          </p:cNvPr>
          <p:cNvSpPr/>
          <p:nvPr/>
        </p:nvSpPr>
        <p:spPr>
          <a:xfrm>
            <a:off x="6808367" y="305449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CCB4BC6-0D66-31F2-AD17-BF4F93236BAA}"/>
              </a:ext>
            </a:extLst>
          </p:cNvPr>
          <p:cNvSpPr/>
          <p:nvPr/>
        </p:nvSpPr>
        <p:spPr>
          <a:xfrm>
            <a:off x="6803770" y="3628061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9D4D7B03-70B8-2FDD-6566-04D337B3CFE4}"/>
              </a:ext>
            </a:extLst>
          </p:cNvPr>
          <p:cNvSpPr txBox="1"/>
          <p:nvPr/>
        </p:nvSpPr>
        <p:spPr>
          <a:xfrm rot="5400000">
            <a:off x="6948748" y="3208712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A2D2025-FF21-00D5-DB33-9704D6AF4B9E}"/>
              </a:ext>
            </a:extLst>
          </p:cNvPr>
          <p:cNvCxnSpPr>
            <a:cxnSpLocks/>
          </p:cNvCxnSpPr>
          <p:nvPr/>
        </p:nvCxnSpPr>
        <p:spPr>
          <a:xfrm flipH="1">
            <a:off x="1982764" y="1820333"/>
            <a:ext cx="2643316" cy="93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151">
            <a:extLst>
              <a:ext uri="{FF2B5EF4-FFF2-40B4-BE49-F238E27FC236}">
                <a16:creationId xmlns:a16="http://schemas.microsoft.com/office/drawing/2014/main" id="{B729294F-BA9B-2C76-779B-C15B40045B4A}"/>
              </a:ext>
            </a:extLst>
          </p:cNvPr>
          <p:cNvSpPr txBox="1"/>
          <p:nvPr/>
        </p:nvSpPr>
        <p:spPr>
          <a:xfrm>
            <a:off x="3220108" y="222119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Fold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文本框 151">
            <a:extLst>
              <a:ext uri="{FF2B5EF4-FFF2-40B4-BE49-F238E27FC236}">
                <a16:creationId xmlns:a16="http://schemas.microsoft.com/office/drawing/2014/main" id="{AD0D1536-5191-A006-0603-1E5BDDA8ED3A}"/>
              </a:ext>
            </a:extLst>
          </p:cNvPr>
          <p:cNvSpPr txBox="1"/>
          <p:nvPr/>
        </p:nvSpPr>
        <p:spPr>
          <a:xfrm>
            <a:off x="7480990" y="3396872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Flat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283388B-F161-E2BA-E63A-FBE3038C4E05}"/>
              </a:ext>
            </a:extLst>
          </p:cNvPr>
          <p:cNvSpPr/>
          <p:nvPr/>
        </p:nvSpPr>
        <p:spPr>
          <a:xfrm>
            <a:off x="5985454" y="769109"/>
            <a:ext cx="4774654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Batching various user’s token: </a:t>
            </a:r>
          </a:p>
          <a:p>
            <a:pPr algn="ctr"/>
            <a:r>
              <a:rPr lang="en-GB" b="1" dirty="0">
                <a:solidFill>
                  <a:schemeClr val="accent3"/>
                </a:solidFill>
              </a:rPr>
              <a:t>Weight related operation -&gt; Compute-bound</a:t>
            </a:r>
          </a:p>
        </p:txBody>
      </p:sp>
      <p:sp>
        <p:nvSpPr>
          <p:cNvPr id="6" name="文本框 151">
            <a:extLst>
              <a:ext uri="{FF2B5EF4-FFF2-40B4-BE49-F238E27FC236}">
                <a16:creationId xmlns:a16="http://schemas.microsoft.com/office/drawing/2014/main" id="{5CEB9204-D0E0-CA31-23D6-C487C6F32DED}"/>
              </a:ext>
            </a:extLst>
          </p:cNvPr>
          <p:cNvSpPr txBox="1"/>
          <p:nvPr/>
        </p:nvSpPr>
        <p:spPr>
          <a:xfrm>
            <a:off x="596942" y="3151386"/>
            <a:ext cx="1285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Of user0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5D985-5726-131D-0D54-576E89B1CAF0}"/>
              </a:ext>
            </a:extLst>
          </p:cNvPr>
          <p:cNvSpPr/>
          <p:nvPr/>
        </p:nvSpPr>
        <p:spPr>
          <a:xfrm>
            <a:off x="117232" y="1409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7EDC3B-42CD-ADF5-1638-7541535DE848}"/>
              </a:ext>
            </a:extLst>
          </p:cNvPr>
          <p:cNvSpPr/>
          <p:nvPr/>
        </p:nvSpPr>
        <p:spPr>
          <a:xfrm>
            <a:off x="3758993" y="1431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039-D6A1-F891-0B9F-5107CC3F3D69}"/>
              </a:ext>
            </a:extLst>
          </p:cNvPr>
          <p:cNvSpPr/>
          <p:nvPr/>
        </p:nvSpPr>
        <p:spPr>
          <a:xfrm>
            <a:off x="4337051" y="1431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68611-421F-E548-4122-C5DA080EDCAF}"/>
              </a:ext>
            </a:extLst>
          </p:cNvPr>
          <p:cNvSpPr/>
          <p:nvPr/>
        </p:nvSpPr>
        <p:spPr>
          <a:xfrm>
            <a:off x="5187211" y="1431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0DE7D7-A7C1-50EF-025F-F6CA9EA14D60}"/>
              </a:ext>
            </a:extLst>
          </p:cNvPr>
          <p:cNvSpPr/>
          <p:nvPr/>
        </p:nvSpPr>
        <p:spPr>
          <a:xfrm>
            <a:off x="117232" y="1471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D8920-EDFB-B30B-B405-41E205C40531}"/>
              </a:ext>
            </a:extLst>
          </p:cNvPr>
          <p:cNvSpPr/>
          <p:nvPr/>
        </p:nvSpPr>
        <p:spPr>
          <a:xfrm>
            <a:off x="3758993" y="1493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57F72-9DF4-3B71-E5B8-56E37D2F44BB}"/>
              </a:ext>
            </a:extLst>
          </p:cNvPr>
          <p:cNvSpPr/>
          <p:nvPr/>
        </p:nvSpPr>
        <p:spPr>
          <a:xfrm>
            <a:off x="4337051" y="1493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8B53D-0CDA-B9D7-45C8-1B1890F0DB74}"/>
              </a:ext>
            </a:extLst>
          </p:cNvPr>
          <p:cNvSpPr/>
          <p:nvPr/>
        </p:nvSpPr>
        <p:spPr>
          <a:xfrm>
            <a:off x="5187211" y="1493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5B789A-0ECB-39E4-B186-26D8EB2C774E}"/>
              </a:ext>
            </a:extLst>
          </p:cNvPr>
          <p:cNvSpPr/>
          <p:nvPr/>
        </p:nvSpPr>
        <p:spPr>
          <a:xfrm>
            <a:off x="117232" y="1533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EB0E0C-EFDA-CE20-F784-8083D65312C7}"/>
              </a:ext>
            </a:extLst>
          </p:cNvPr>
          <p:cNvSpPr/>
          <p:nvPr/>
        </p:nvSpPr>
        <p:spPr>
          <a:xfrm>
            <a:off x="3758993" y="1555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C30E29-EFF7-0841-CCB3-B0CDAC1457FE}"/>
              </a:ext>
            </a:extLst>
          </p:cNvPr>
          <p:cNvSpPr/>
          <p:nvPr/>
        </p:nvSpPr>
        <p:spPr>
          <a:xfrm>
            <a:off x="4337051" y="1555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880A17-15F5-D9F4-2DF4-DD4010ED05B9}"/>
              </a:ext>
            </a:extLst>
          </p:cNvPr>
          <p:cNvSpPr/>
          <p:nvPr/>
        </p:nvSpPr>
        <p:spPr>
          <a:xfrm>
            <a:off x="5187211" y="1555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D6C876-4E82-ED62-92DD-02C40CFCA94E}"/>
              </a:ext>
            </a:extLst>
          </p:cNvPr>
          <p:cNvSpPr/>
          <p:nvPr/>
        </p:nvSpPr>
        <p:spPr>
          <a:xfrm>
            <a:off x="117232" y="1595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0AA152-8786-0BF5-ED8D-CB4AB9A79951}"/>
              </a:ext>
            </a:extLst>
          </p:cNvPr>
          <p:cNvSpPr/>
          <p:nvPr/>
        </p:nvSpPr>
        <p:spPr>
          <a:xfrm>
            <a:off x="3758993" y="1617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FB9B3-6727-B371-8163-57D3E1A80E01}"/>
              </a:ext>
            </a:extLst>
          </p:cNvPr>
          <p:cNvSpPr/>
          <p:nvPr/>
        </p:nvSpPr>
        <p:spPr>
          <a:xfrm>
            <a:off x="4337051" y="1617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C77286-DF95-B931-D0CE-AEB592278AF3}"/>
              </a:ext>
            </a:extLst>
          </p:cNvPr>
          <p:cNvSpPr/>
          <p:nvPr/>
        </p:nvSpPr>
        <p:spPr>
          <a:xfrm>
            <a:off x="5187211" y="1617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458F42-4CFF-CA95-79BD-88377EABEF19}"/>
              </a:ext>
            </a:extLst>
          </p:cNvPr>
          <p:cNvSpPr/>
          <p:nvPr/>
        </p:nvSpPr>
        <p:spPr>
          <a:xfrm>
            <a:off x="117232" y="1657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410B1F-4D8B-3A37-CD52-B071C9F3FD5D}"/>
              </a:ext>
            </a:extLst>
          </p:cNvPr>
          <p:cNvSpPr/>
          <p:nvPr/>
        </p:nvSpPr>
        <p:spPr>
          <a:xfrm>
            <a:off x="3758993" y="1679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BDD060E-E3C8-7D19-9084-D848854EE80B}"/>
              </a:ext>
            </a:extLst>
          </p:cNvPr>
          <p:cNvSpPr/>
          <p:nvPr/>
        </p:nvSpPr>
        <p:spPr>
          <a:xfrm>
            <a:off x="4337051" y="1679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807D0D-D58A-B3B3-F16C-19E459CFAA7F}"/>
              </a:ext>
            </a:extLst>
          </p:cNvPr>
          <p:cNvSpPr/>
          <p:nvPr/>
        </p:nvSpPr>
        <p:spPr>
          <a:xfrm>
            <a:off x="5187211" y="1679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673D4A-6A4E-CA7F-5EAB-648FEB3553FE}"/>
              </a:ext>
            </a:extLst>
          </p:cNvPr>
          <p:cNvSpPr/>
          <p:nvPr/>
        </p:nvSpPr>
        <p:spPr>
          <a:xfrm>
            <a:off x="117232" y="1719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BCFB44-E6D7-259B-8A2D-85D38B4C712E}"/>
              </a:ext>
            </a:extLst>
          </p:cNvPr>
          <p:cNvSpPr/>
          <p:nvPr/>
        </p:nvSpPr>
        <p:spPr>
          <a:xfrm>
            <a:off x="3758993" y="1741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F597A0-1946-4803-E6A2-37CEDD40C8EB}"/>
              </a:ext>
            </a:extLst>
          </p:cNvPr>
          <p:cNvSpPr/>
          <p:nvPr/>
        </p:nvSpPr>
        <p:spPr>
          <a:xfrm>
            <a:off x="4337051" y="1741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994EE5-84E6-0BC6-4A9A-0CC6DF676B2C}"/>
              </a:ext>
            </a:extLst>
          </p:cNvPr>
          <p:cNvSpPr/>
          <p:nvPr/>
        </p:nvSpPr>
        <p:spPr>
          <a:xfrm>
            <a:off x="5187211" y="1741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565895C-486A-C16F-0380-7C39C4727A3C}"/>
              </a:ext>
            </a:extLst>
          </p:cNvPr>
          <p:cNvCxnSpPr>
            <a:cxnSpLocks/>
          </p:cNvCxnSpPr>
          <p:nvPr/>
        </p:nvCxnSpPr>
        <p:spPr>
          <a:xfrm>
            <a:off x="5846731" y="1368116"/>
            <a:ext cx="0" cy="452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151">
            <a:extLst>
              <a:ext uri="{FF2B5EF4-FFF2-40B4-BE49-F238E27FC236}">
                <a16:creationId xmlns:a16="http://schemas.microsoft.com/office/drawing/2014/main" id="{5FD09B53-4AFD-624D-F357-8CE7D262A848}"/>
              </a:ext>
            </a:extLst>
          </p:cNvPr>
          <p:cNvSpPr txBox="1"/>
          <p:nvPr/>
        </p:nvSpPr>
        <p:spPr>
          <a:xfrm>
            <a:off x="5802477" y="1723931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Nb_user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79D3F7-6EC1-6C57-3278-4C7C8CD328C5}"/>
              </a:ext>
            </a:extLst>
          </p:cNvPr>
          <p:cNvSpPr/>
          <p:nvPr/>
        </p:nvSpPr>
        <p:spPr>
          <a:xfrm rot="5400000">
            <a:off x="3034446" y="4306073"/>
            <a:ext cx="841440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of User1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71" name="文本框 151">
            <a:extLst>
              <a:ext uri="{FF2B5EF4-FFF2-40B4-BE49-F238E27FC236}">
                <a16:creationId xmlns:a16="http://schemas.microsoft.com/office/drawing/2014/main" id="{E82E8B65-8765-523E-A31D-87955C9804C0}"/>
              </a:ext>
            </a:extLst>
          </p:cNvPr>
          <p:cNvSpPr txBox="1"/>
          <p:nvPr/>
        </p:nvSpPr>
        <p:spPr>
          <a:xfrm>
            <a:off x="2389581" y="482339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5D94C8-A987-28B7-622F-4DE68D99EF1F}"/>
              </a:ext>
            </a:extLst>
          </p:cNvPr>
          <p:cNvSpPr/>
          <p:nvPr/>
        </p:nvSpPr>
        <p:spPr>
          <a:xfrm>
            <a:off x="5606136" y="4268771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user1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73" name="文本框 151">
            <a:extLst>
              <a:ext uri="{FF2B5EF4-FFF2-40B4-BE49-F238E27FC236}">
                <a16:creationId xmlns:a16="http://schemas.microsoft.com/office/drawing/2014/main" id="{73C18F48-ECB5-7A8D-C156-747A32CBA789}"/>
              </a:ext>
            </a:extLst>
          </p:cNvPr>
          <p:cNvSpPr txBox="1"/>
          <p:nvPr/>
        </p:nvSpPr>
        <p:spPr>
          <a:xfrm>
            <a:off x="5212458" y="483186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F1E7385-9A0E-AFA0-0AA9-A86E9D18FF7C}"/>
              </a:ext>
            </a:extLst>
          </p:cNvPr>
          <p:cNvSpPr/>
          <p:nvPr/>
        </p:nvSpPr>
        <p:spPr>
          <a:xfrm>
            <a:off x="1673008" y="4694216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A217DD-8675-0FAB-F089-F74DC2679495}"/>
              </a:ext>
            </a:extLst>
          </p:cNvPr>
          <p:cNvSpPr/>
          <p:nvPr/>
        </p:nvSpPr>
        <p:spPr>
          <a:xfrm>
            <a:off x="1673008" y="4757069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C4527F-62D4-235A-7369-55B8FF680393}"/>
              </a:ext>
            </a:extLst>
          </p:cNvPr>
          <p:cNvSpPr/>
          <p:nvPr/>
        </p:nvSpPr>
        <p:spPr>
          <a:xfrm>
            <a:off x="1673008" y="5313498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文本框 151">
            <a:extLst>
              <a:ext uri="{FF2B5EF4-FFF2-40B4-BE49-F238E27FC236}">
                <a16:creationId xmlns:a16="http://schemas.microsoft.com/office/drawing/2014/main" id="{A99598DA-372B-A101-66A9-EB85834FFBEA}"/>
              </a:ext>
            </a:extLst>
          </p:cNvPr>
          <p:cNvSpPr txBox="1"/>
          <p:nvPr/>
        </p:nvSpPr>
        <p:spPr>
          <a:xfrm rot="5400000">
            <a:off x="1823165" y="4887797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FCC7276-2DCD-F526-ACAD-D413A1026D2D}"/>
              </a:ext>
            </a:extLst>
          </p:cNvPr>
          <p:cNvCxnSpPr/>
          <p:nvPr/>
        </p:nvCxnSpPr>
        <p:spPr>
          <a:xfrm>
            <a:off x="1528715" y="4677858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1D57F1-9336-2F09-21D7-7EFC58375D32}"/>
              </a:ext>
            </a:extLst>
          </p:cNvPr>
          <p:cNvCxnSpPr>
            <a:cxnSpLocks/>
          </p:cNvCxnSpPr>
          <p:nvPr/>
        </p:nvCxnSpPr>
        <p:spPr>
          <a:xfrm>
            <a:off x="4431142" y="5082309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151">
            <a:extLst>
              <a:ext uri="{FF2B5EF4-FFF2-40B4-BE49-F238E27FC236}">
                <a16:creationId xmlns:a16="http://schemas.microsoft.com/office/drawing/2014/main" id="{A3C49FEC-82CB-9FB0-AAA0-D6C298578639}"/>
              </a:ext>
            </a:extLst>
          </p:cNvPr>
          <p:cNvSpPr txBox="1"/>
          <p:nvPr/>
        </p:nvSpPr>
        <p:spPr>
          <a:xfrm>
            <a:off x="4431142" y="4790903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3A6B501-E082-76D0-DAE6-674E3A136250}"/>
              </a:ext>
            </a:extLst>
          </p:cNvPr>
          <p:cNvCxnSpPr>
            <a:cxnSpLocks/>
          </p:cNvCxnSpPr>
          <p:nvPr/>
        </p:nvCxnSpPr>
        <p:spPr>
          <a:xfrm>
            <a:off x="6489801" y="5000984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B2EA6DE-AD1C-233C-2B4E-E7C5FC88E99B}"/>
              </a:ext>
            </a:extLst>
          </p:cNvPr>
          <p:cNvSpPr/>
          <p:nvPr/>
        </p:nvSpPr>
        <p:spPr>
          <a:xfrm>
            <a:off x="6808367" y="4677857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31EB08-8279-20C5-7AD2-4FC0AD18606E}"/>
              </a:ext>
            </a:extLst>
          </p:cNvPr>
          <p:cNvSpPr/>
          <p:nvPr/>
        </p:nvSpPr>
        <p:spPr>
          <a:xfrm>
            <a:off x="6808367" y="473993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8B8C23-9233-AED5-07D3-1CB8C6092726}"/>
              </a:ext>
            </a:extLst>
          </p:cNvPr>
          <p:cNvSpPr/>
          <p:nvPr/>
        </p:nvSpPr>
        <p:spPr>
          <a:xfrm>
            <a:off x="6803770" y="531349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文本框 151">
            <a:extLst>
              <a:ext uri="{FF2B5EF4-FFF2-40B4-BE49-F238E27FC236}">
                <a16:creationId xmlns:a16="http://schemas.microsoft.com/office/drawing/2014/main" id="{11DB9E7F-D8CF-C61D-E113-EB7780811D71}"/>
              </a:ext>
            </a:extLst>
          </p:cNvPr>
          <p:cNvSpPr txBox="1"/>
          <p:nvPr/>
        </p:nvSpPr>
        <p:spPr>
          <a:xfrm rot="5400000">
            <a:off x="6948748" y="4894149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6" name="文本框 151">
            <a:extLst>
              <a:ext uri="{FF2B5EF4-FFF2-40B4-BE49-F238E27FC236}">
                <a16:creationId xmlns:a16="http://schemas.microsoft.com/office/drawing/2014/main" id="{0B42EBCA-8AFB-148E-6358-CC98E5D403DC}"/>
              </a:ext>
            </a:extLst>
          </p:cNvPr>
          <p:cNvSpPr txBox="1"/>
          <p:nvPr/>
        </p:nvSpPr>
        <p:spPr>
          <a:xfrm>
            <a:off x="596942" y="4888315"/>
            <a:ext cx="1285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Of user1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7" name="文本框 151">
            <a:extLst>
              <a:ext uri="{FF2B5EF4-FFF2-40B4-BE49-F238E27FC236}">
                <a16:creationId xmlns:a16="http://schemas.microsoft.com/office/drawing/2014/main" id="{8DA6DF43-E97B-9D11-0089-DF95D9ACE0D5}"/>
              </a:ext>
            </a:extLst>
          </p:cNvPr>
          <p:cNvSpPr txBox="1"/>
          <p:nvPr/>
        </p:nvSpPr>
        <p:spPr>
          <a:xfrm rot="5400000">
            <a:off x="4162046" y="6001533"/>
            <a:ext cx="687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C6000FDC-8262-114F-B2CC-9F59B02DC907}"/>
              </a:ext>
            </a:extLst>
          </p:cNvPr>
          <p:cNvSpPr/>
          <p:nvPr/>
        </p:nvSpPr>
        <p:spPr>
          <a:xfrm>
            <a:off x="7445194" y="2904588"/>
            <a:ext cx="108514" cy="255659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66232B-B642-9C01-AA54-8C48C188787A}"/>
              </a:ext>
            </a:extLst>
          </p:cNvPr>
          <p:cNvSpPr/>
          <p:nvPr/>
        </p:nvSpPr>
        <p:spPr>
          <a:xfrm>
            <a:off x="7652627" y="4043832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ED92B3-15B8-E338-E69D-D2AAC7DFACE5}"/>
              </a:ext>
            </a:extLst>
          </p:cNvPr>
          <p:cNvSpPr/>
          <p:nvPr/>
        </p:nvSpPr>
        <p:spPr>
          <a:xfrm>
            <a:off x="11444584" y="3998113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536B64-C356-1A0C-98E9-809FCFEE2F55}"/>
              </a:ext>
            </a:extLst>
          </p:cNvPr>
          <p:cNvSpPr/>
          <p:nvPr/>
        </p:nvSpPr>
        <p:spPr>
          <a:xfrm>
            <a:off x="8230246" y="4043832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8F1473-78BF-652A-211F-7CB7D442EE07}"/>
              </a:ext>
            </a:extLst>
          </p:cNvPr>
          <p:cNvSpPr/>
          <p:nvPr/>
        </p:nvSpPr>
        <p:spPr>
          <a:xfrm>
            <a:off x="9015298" y="4043832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D1FE538-846F-7255-467D-D4B008C4DE57}"/>
              </a:ext>
            </a:extLst>
          </p:cNvPr>
          <p:cNvSpPr/>
          <p:nvPr/>
        </p:nvSpPr>
        <p:spPr>
          <a:xfrm>
            <a:off x="7652627" y="4105436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EF67B1-743E-11E7-FA6C-0AD2CFEE55D0}"/>
              </a:ext>
            </a:extLst>
          </p:cNvPr>
          <p:cNvSpPr/>
          <p:nvPr/>
        </p:nvSpPr>
        <p:spPr>
          <a:xfrm>
            <a:off x="11444584" y="405971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C3E0D6-9713-3C43-33E9-C2E7AB5448E5}"/>
              </a:ext>
            </a:extLst>
          </p:cNvPr>
          <p:cNvSpPr/>
          <p:nvPr/>
        </p:nvSpPr>
        <p:spPr>
          <a:xfrm>
            <a:off x="8230246" y="4105436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4F2771-A314-5F36-708A-5F85C000E43F}"/>
              </a:ext>
            </a:extLst>
          </p:cNvPr>
          <p:cNvSpPr/>
          <p:nvPr/>
        </p:nvSpPr>
        <p:spPr>
          <a:xfrm>
            <a:off x="9015298" y="4105436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2BBDA6-4E72-B40B-1F4D-4DCC4C823486}"/>
              </a:ext>
            </a:extLst>
          </p:cNvPr>
          <p:cNvSpPr/>
          <p:nvPr/>
        </p:nvSpPr>
        <p:spPr>
          <a:xfrm>
            <a:off x="7652627" y="416704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DB8A403-C92E-1246-3A93-EBA52DB99BC3}"/>
              </a:ext>
            </a:extLst>
          </p:cNvPr>
          <p:cNvSpPr/>
          <p:nvPr/>
        </p:nvSpPr>
        <p:spPr>
          <a:xfrm>
            <a:off x="11444584" y="4121321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069998B-01AB-549E-52A8-DD8041E66727}"/>
              </a:ext>
            </a:extLst>
          </p:cNvPr>
          <p:cNvSpPr/>
          <p:nvPr/>
        </p:nvSpPr>
        <p:spPr>
          <a:xfrm>
            <a:off x="8230246" y="4167040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1A67135-053B-A293-3667-837C6310551A}"/>
              </a:ext>
            </a:extLst>
          </p:cNvPr>
          <p:cNvSpPr/>
          <p:nvPr/>
        </p:nvSpPr>
        <p:spPr>
          <a:xfrm>
            <a:off x="9015298" y="4167040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5BDE223-D0D2-CA26-A7DB-FFB5EF4E80EF}"/>
              </a:ext>
            </a:extLst>
          </p:cNvPr>
          <p:cNvSpPr/>
          <p:nvPr/>
        </p:nvSpPr>
        <p:spPr>
          <a:xfrm>
            <a:off x="7652627" y="4228644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E7BF8CA-2E80-84F0-CB9B-426DF8637917}"/>
              </a:ext>
            </a:extLst>
          </p:cNvPr>
          <p:cNvSpPr/>
          <p:nvPr/>
        </p:nvSpPr>
        <p:spPr>
          <a:xfrm>
            <a:off x="11444584" y="4182925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E21968-0473-B1F4-67EA-74C43DC8E1F6}"/>
              </a:ext>
            </a:extLst>
          </p:cNvPr>
          <p:cNvSpPr/>
          <p:nvPr/>
        </p:nvSpPr>
        <p:spPr>
          <a:xfrm>
            <a:off x="8230246" y="4228644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6550D9-389E-BC08-A641-F94E9FF7700A}"/>
              </a:ext>
            </a:extLst>
          </p:cNvPr>
          <p:cNvSpPr/>
          <p:nvPr/>
        </p:nvSpPr>
        <p:spPr>
          <a:xfrm>
            <a:off x="9015298" y="4228644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D303442-3AB7-D572-B92C-7BABB18D6B28}"/>
              </a:ext>
            </a:extLst>
          </p:cNvPr>
          <p:cNvSpPr/>
          <p:nvPr/>
        </p:nvSpPr>
        <p:spPr>
          <a:xfrm>
            <a:off x="7652627" y="4290248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80CE0A0-DE0A-8627-3320-4F2402221BB2}"/>
              </a:ext>
            </a:extLst>
          </p:cNvPr>
          <p:cNvSpPr/>
          <p:nvPr/>
        </p:nvSpPr>
        <p:spPr>
          <a:xfrm>
            <a:off x="11444584" y="4244529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81AC5C5-3B16-D75C-532B-F5AED5EECA9D}"/>
              </a:ext>
            </a:extLst>
          </p:cNvPr>
          <p:cNvSpPr/>
          <p:nvPr/>
        </p:nvSpPr>
        <p:spPr>
          <a:xfrm>
            <a:off x="8230246" y="429024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F106C2-7476-07FA-8756-486204723CE8}"/>
              </a:ext>
            </a:extLst>
          </p:cNvPr>
          <p:cNvSpPr/>
          <p:nvPr/>
        </p:nvSpPr>
        <p:spPr>
          <a:xfrm>
            <a:off x="9015298" y="429024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D491D03-BFE0-7237-E101-D67AFA1D9D61}"/>
              </a:ext>
            </a:extLst>
          </p:cNvPr>
          <p:cNvSpPr/>
          <p:nvPr/>
        </p:nvSpPr>
        <p:spPr>
          <a:xfrm>
            <a:off x="7652627" y="4351852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47A8687-55C1-E1E9-A037-4D1849262C01}"/>
              </a:ext>
            </a:extLst>
          </p:cNvPr>
          <p:cNvSpPr/>
          <p:nvPr/>
        </p:nvSpPr>
        <p:spPr>
          <a:xfrm>
            <a:off x="11444584" y="4306133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C25C81-E9A7-899C-3FE4-5F3A3A48E8E6}"/>
              </a:ext>
            </a:extLst>
          </p:cNvPr>
          <p:cNvSpPr/>
          <p:nvPr/>
        </p:nvSpPr>
        <p:spPr>
          <a:xfrm>
            <a:off x="8230246" y="4351852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FA8E816-FCED-9D70-9259-BBD253EC7099}"/>
              </a:ext>
            </a:extLst>
          </p:cNvPr>
          <p:cNvSpPr/>
          <p:nvPr/>
        </p:nvSpPr>
        <p:spPr>
          <a:xfrm>
            <a:off x="9015298" y="4351852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9" name="Thought Bubble: Cloud 118">
            <a:extLst>
              <a:ext uri="{FF2B5EF4-FFF2-40B4-BE49-F238E27FC236}">
                <a16:creationId xmlns:a16="http://schemas.microsoft.com/office/drawing/2014/main" id="{1CD19185-4814-B400-A411-F365CDD6CD09}"/>
              </a:ext>
            </a:extLst>
          </p:cNvPr>
          <p:cNvSpPr/>
          <p:nvPr/>
        </p:nvSpPr>
        <p:spPr>
          <a:xfrm>
            <a:off x="6003699" y="5644740"/>
            <a:ext cx="6143962" cy="1064217"/>
          </a:xfrm>
          <a:prstGeom prst="cloudCallout">
            <a:avLst>
              <a:gd name="adj1" fmla="val -40969"/>
              <a:gd name="adj2" fmla="val -415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Batching does not help for the Key MHA part</a:t>
            </a:r>
          </a:p>
          <a:p>
            <a:pPr algn="ctr"/>
            <a:r>
              <a:rPr lang="en-GB" b="1" dirty="0">
                <a:solidFill>
                  <a:schemeClr val="accent3"/>
                </a:solidFill>
              </a:rPr>
              <a:t>(User has their own context, </a:t>
            </a:r>
            <a:r>
              <a:rPr lang="en-GB" b="1" dirty="0" err="1">
                <a:solidFill>
                  <a:schemeClr val="accent3"/>
                </a:solidFill>
              </a:rPr>
              <a:t>ie</a:t>
            </a:r>
            <a:r>
              <a:rPr lang="en-GB" b="1" dirty="0">
                <a:solidFill>
                  <a:schemeClr val="accent3"/>
                </a:solidFill>
              </a:rPr>
              <a:t>. KV cache)</a:t>
            </a: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37" name="文本框 151">
            <a:extLst>
              <a:ext uri="{FF2B5EF4-FFF2-40B4-BE49-F238E27FC236}">
                <a16:creationId xmlns:a16="http://schemas.microsoft.com/office/drawing/2014/main" id="{4CF811BA-A16D-AA8B-BEED-406B6AB6405C}"/>
              </a:ext>
            </a:extLst>
          </p:cNvPr>
          <p:cNvSpPr txBox="1"/>
          <p:nvPr/>
        </p:nvSpPr>
        <p:spPr>
          <a:xfrm>
            <a:off x="10158941" y="3753138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Proj_O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317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1FC4-AF0E-3693-A839-ED8D8E3F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C8D4A8-3C8C-A494-EDC6-C4A813E91899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 (Speculative Decoding)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F468FA-CC7F-8CEA-8ECE-EEC6D8D6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0FA99-5EB2-1F72-80B4-95CDB27771DF}"/>
              </a:ext>
            </a:extLst>
          </p:cNvPr>
          <p:cNvSpPr/>
          <p:nvPr/>
        </p:nvSpPr>
        <p:spPr>
          <a:xfrm>
            <a:off x="117232" y="1347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807C84-95DE-CBC8-3393-950329AADC35}"/>
              </a:ext>
            </a:extLst>
          </p:cNvPr>
          <p:cNvSpPr/>
          <p:nvPr/>
        </p:nvSpPr>
        <p:spPr>
          <a:xfrm>
            <a:off x="1072420" y="1189691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9DFB6636-BCB2-6937-3E9E-9B4ED45BDFAE}"/>
              </a:ext>
            </a:extLst>
          </p:cNvPr>
          <p:cNvSpPr txBox="1"/>
          <p:nvPr/>
        </p:nvSpPr>
        <p:spPr>
          <a:xfrm>
            <a:off x="782396" y="1393635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BCD155-09C7-7302-D010-C3FCA30463E9}"/>
              </a:ext>
            </a:extLst>
          </p:cNvPr>
          <p:cNvSpPr/>
          <p:nvPr/>
        </p:nvSpPr>
        <p:spPr>
          <a:xfrm>
            <a:off x="3758993" y="1369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D616EB-4D71-76BC-B0CA-E172867EDFF3}"/>
              </a:ext>
            </a:extLst>
          </p:cNvPr>
          <p:cNvSpPr/>
          <p:nvPr/>
        </p:nvSpPr>
        <p:spPr>
          <a:xfrm rot="5400000">
            <a:off x="3057603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Usr0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C7BBFE73-3450-8AFF-1AC9-CA408F22173D}"/>
              </a:ext>
            </a:extLst>
          </p:cNvPr>
          <p:cNvSpPr txBox="1"/>
          <p:nvPr/>
        </p:nvSpPr>
        <p:spPr>
          <a:xfrm>
            <a:off x="2389581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8E0319-C77E-AAE7-97B1-782A722DEF36}"/>
              </a:ext>
            </a:extLst>
          </p:cNvPr>
          <p:cNvSpPr/>
          <p:nvPr/>
        </p:nvSpPr>
        <p:spPr>
          <a:xfrm>
            <a:off x="5606136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user0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55727233-43A9-B6C2-1864-60EB0D5E4D59}"/>
              </a:ext>
            </a:extLst>
          </p:cNvPr>
          <p:cNvSpPr txBox="1"/>
          <p:nvPr/>
        </p:nvSpPr>
        <p:spPr>
          <a:xfrm>
            <a:off x="5212458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EAD92E6-B3D7-D144-622E-C00ECF61F8B3}"/>
              </a:ext>
            </a:extLst>
          </p:cNvPr>
          <p:cNvSpPr/>
          <p:nvPr/>
        </p:nvSpPr>
        <p:spPr>
          <a:xfrm>
            <a:off x="7652627" y="3982228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6E4EC0AA-A9D6-8002-4A60-1238FAB5EF2E}"/>
              </a:ext>
            </a:extLst>
          </p:cNvPr>
          <p:cNvSpPr txBox="1"/>
          <p:nvPr/>
        </p:nvSpPr>
        <p:spPr>
          <a:xfrm>
            <a:off x="8714286" y="3918128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9711066-414F-498C-6E25-0E6A13672223}"/>
              </a:ext>
            </a:extLst>
          </p:cNvPr>
          <p:cNvSpPr/>
          <p:nvPr/>
        </p:nvSpPr>
        <p:spPr>
          <a:xfrm>
            <a:off x="11444584" y="3936509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6F14EE-C094-2387-48EB-0FDB1F9BC594}"/>
              </a:ext>
            </a:extLst>
          </p:cNvPr>
          <p:cNvCxnSpPr>
            <a:cxnSpLocks/>
          </p:cNvCxnSpPr>
          <p:nvPr/>
        </p:nvCxnSpPr>
        <p:spPr>
          <a:xfrm>
            <a:off x="3464571" y="1605281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A0C17-5B39-838B-BB31-F6B9CD8E5FAB}"/>
              </a:ext>
            </a:extLst>
          </p:cNvPr>
          <p:cNvSpPr/>
          <p:nvPr/>
        </p:nvSpPr>
        <p:spPr>
          <a:xfrm>
            <a:off x="1870610" y="118969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41C5B2-1DCE-0A20-47E9-547F25BEEB2A}"/>
              </a:ext>
            </a:extLst>
          </p:cNvPr>
          <p:cNvSpPr/>
          <p:nvPr/>
        </p:nvSpPr>
        <p:spPr>
          <a:xfrm>
            <a:off x="2662811" y="119698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1433BF-3487-E422-B260-E4A5553368D7}"/>
              </a:ext>
            </a:extLst>
          </p:cNvPr>
          <p:cNvSpPr/>
          <p:nvPr/>
        </p:nvSpPr>
        <p:spPr>
          <a:xfrm>
            <a:off x="8230246" y="398222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9588D-797F-D5D1-9F44-E4D94B41484A}"/>
              </a:ext>
            </a:extLst>
          </p:cNvPr>
          <p:cNvSpPr/>
          <p:nvPr/>
        </p:nvSpPr>
        <p:spPr>
          <a:xfrm>
            <a:off x="9015298" y="398222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D78B8E-1E40-816F-81C4-772176AC8450}"/>
              </a:ext>
            </a:extLst>
          </p:cNvPr>
          <p:cNvSpPr/>
          <p:nvPr/>
        </p:nvSpPr>
        <p:spPr>
          <a:xfrm>
            <a:off x="4337051" y="1369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AD2638-F8E9-DEC2-2A13-2F010A6DE46E}"/>
              </a:ext>
            </a:extLst>
          </p:cNvPr>
          <p:cNvSpPr/>
          <p:nvPr/>
        </p:nvSpPr>
        <p:spPr>
          <a:xfrm>
            <a:off x="5187211" y="1369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文本框 151">
            <a:extLst>
              <a:ext uri="{FF2B5EF4-FFF2-40B4-BE49-F238E27FC236}">
                <a16:creationId xmlns:a16="http://schemas.microsoft.com/office/drawing/2014/main" id="{E25C5CA6-E61E-F429-1976-94F921BB9BFE}"/>
              </a:ext>
            </a:extLst>
          </p:cNvPr>
          <p:cNvSpPr txBox="1"/>
          <p:nvPr/>
        </p:nvSpPr>
        <p:spPr>
          <a:xfrm>
            <a:off x="4867462" y="1315145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2A3C0A-C917-9EBE-1AC1-419E6A43A898}"/>
              </a:ext>
            </a:extLst>
          </p:cNvPr>
          <p:cNvSpPr/>
          <p:nvPr/>
        </p:nvSpPr>
        <p:spPr>
          <a:xfrm>
            <a:off x="1673008" y="300877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79A6E3-550D-7DD5-D347-73F39E21D426}"/>
              </a:ext>
            </a:extLst>
          </p:cNvPr>
          <p:cNvSpPr/>
          <p:nvPr/>
        </p:nvSpPr>
        <p:spPr>
          <a:xfrm>
            <a:off x="1670920" y="3215896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12E1E5-F668-E7EF-79F9-37AC44AACE6B}"/>
              </a:ext>
            </a:extLst>
          </p:cNvPr>
          <p:cNvSpPr/>
          <p:nvPr/>
        </p:nvSpPr>
        <p:spPr>
          <a:xfrm>
            <a:off x="1673008" y="3628061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828B11A6-2880-0BB4-3DFC-72CF924EA6CC}"/>
              </a:ext>
            </a:extLst>
          </p:cNvPr>
          <p:cNvSpPr txBox="1"/>
          <p:nvPr/>
        </p:nvSpPr>
        <p:spPr>
          <a:xfrm rot="5400000">
            <a:off x="1889222" y="3268418"/>
            <a:ext cx="305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8BFF95-4EE7-26AC-E6BB-BEF0E5A01145}"/>
              </a:ext>
            </a:extLst>
          </p:cNvPr>
          <p:cNvCxnSpPr/>
          <p:nvPr/>
        </p:nvCxnSpPr>
        <p:spPr>
          <a:xfrm>
            <a:off x="1408065" y="2992421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65CC8D-35FD-0C3F-CDE3-FF2D72015EC6}"/>
              </a:ext>
            </a:extLst>
          </p:cNvPr>
          <p:cNvCxnSpPr>
            <a:cxnSpLocks/>
          </p:cNvCxnSpPr>
          <p:nvPr/>
        </p:nvCxnSpPr>
        <p:spPr>
          <a:xfrm>
            <a:off x="4431142" y="3396872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151">
            <a:extLst>
              <a:ext uri="{FF2B5EF4-FFF2-40B4-BE49-F238E27FC236}">
                <a16:creationId xmlns:a16="http://schemas.microsoft.com/office/drawing/2014/main" id="{65B76132-7964-7778-6508-67613D4844EC}"/>
              </a:ext>
            </a:extLst>
          </p:cNvPr>
          <p:cNvSpPr txBox="1"/>
          <p:nvPr/>
        </p:nvSpPr>
        <p:spPr>
          <a:xfrm>
            <a:off x="4431142" y="3105466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1DACE5-8BAE-00A0-BD48-23BE6428FA78}"/>
              </a:ext>
            </a:extLst>
          </p:cNvPr>
          <p:cNvCxnSpPr>
            <a:cxnSpLocks/>
          </p:cNvCxnSpPr>
          <p:nvPr/>
        </p:nvCxnSpPr>
        <p:spPr>
          <a:xfrm>
            <a:off x="6489801" y="3315547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2129A08-B828-9EB0-1C0F-CBB68EC9936E}"/>
              </a:ext>
            </a:extLst>
          </p:cNvPr>
          <p:cNvSpPr/>
          <p:nvPr/>
        </p:nvSpPr>
        <p:spPr>
          <a:xfrm>
            <a:off x="6808367" y="299242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C3D2BF-A1CE-64B0-67D9-674D71742A22}"/>
              </a:ext>
            </a:extLst>
          </p:cNvPr>
          <p:cNvSpPr/>
          <p:nvPr/>
        </p:nvSpPr>
        <p:spPr>
          <a:xfrm>
            <a:off x="6808367" y="305449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1BB86D-1C3B-DC3E-1310-AFB75D02097B}"/>
              </a:ext>
            </a:extLst>
          </p:cNvPr>
          <p:cNvSpPr/>
          <p:nvPr/>
        </p:nvSpPr>
        <p:spPr>
          <a:xfrm>
            <a:off x="6803770" y="3628061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A040B338-3885-4433-54DE-D5D247F4F0D3}"/>
              </a:ext>
            </a:extLst>
          </p:cNvPr>
          <p:cNvSpPr txBox="1"/>
          <p:nvPr/>
        </p:nvSpPr>
        <p:spPr>
          <a:xfrm rot="5400000">
            <a:off x="6948748" y="3208712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B1881CC-BEA0-52F1-990D-BA5D1BB83340}"/>
              </a:ext>
            </a:extLst>
          </p:cNvPr>
          <p:cNvCxnSpPr>
            <a:cxnSpLocks/>
          </p:cNvCxnSpPr>
          <p:nvPr/>
        </p:nvCxnSpPr>
        <p:spPr>
          <a:xfrm flipH="1">
            <a:off x="1982764" y="1820333"/>
            <a:ext cx="2643316" cy="93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151">
            <a:extLst>
              <a:ext uri="{FF2B5EF4-FFF2-40B4-BE49-F238E27FC236}">
                <a16:creationId xmlns:a16="http://schemas.microsoft.com/office/drawing/2014/main" id="{03AFA002-C691-E798-6C70-74AD415EF4FB}"/>
              </a:ext>
            </a:extLst>
          </p:cNvPr>
          <p:cNvSpPr txBox="1"/>
          <p:nvPr/>
        </p:nvSpPr>
        <p:spPr>
          <a:xfrm>
            <a:off x="3220108" y="222119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Fold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文本框 151">
            <a:extLst>
              <a:ext uri="{FF2B5EF4-FFF2-40B4-BE49-F238E27FC236}">
                <a16:creationId xmlns:a16="http://schemas.microsoft.com/office/drawing/2014/main" id="{1812153D-72FC-EB0C-D304-4166948FC141}"/>
              </a:ext>
            </a:extLst>
          </p:cNvPr>
          <p:cNvSpPr txBox="1"/>
          <p:nvPr/>
        </p:nvSpPr>
        <p:spPr>
          <a:xfrm>
            <a:off x="7480990" y="3396872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Flat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FC509A8-CA85-F53F-DD53-B7A254845699}"/>
              </a:ext>
            </a:extLst>
          </p:cNvPr>
          <p:cNvSpPr/>
          <p:nvPr/>
        </p:nvSpPr>
        <p:spPr>
          <a:xfrm>
            <a:off x="5985454" y="769109"/>
            <a:ext cx="4774654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Batching various user’s token: </a:t>
            </a:r>
          </a:p>
          <a:p>
            <a:pPr algn="ctr"/>
            <a:r>
              <a:rPr lang="en-GB" b="1" dirty="0">
                <a:solidFill>
                  <a:schemeClr val="accent3"/>
                </a:solidFill>
              </a:rPr>
              <a:t>Weight related operation -&gt; Compute-bound</a:t>
            </a:r>
          </a:p>
        </p:txBody>
      </p:sp>
      <p:sp>
        <p:nvSpPr>
          <p:cNvPr id="6" name="文本框 151">
            <a:extLst>
              <a:ext uri="{FF2B5EF4-FFF2-40B4-BE49-F238E27FC236}">
                <a16:creationId xmlns:a16="http://schemas.microsoft.com/office/drawing/2014/main" id="{866FBC31-FEF6-636F-CE0A-448349289A6E}"/>
              </a:ext>
            </a:extLst>
          </p:cNvPr>
          <p:cNvSpPr txBox="1"/>
          <p:nvPr/>
        </p:nvSpPr>
        <p:spPr>
          <a:xfrm>
            <a:off x="476293" y="3151386"/>
            <a:ext cx="960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Of user0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89D4F-D3FA-68D1-320C-4CBCCBD88A61}"/>
              </a:ext>
            </a:extLst>
          </p:cNvPr>
          <p:cNvSpPr/>
          <p:nvPr/>
        </p:nvSpPr>
        <p:spPr>
          <a:xfrm>
            <a:off x="117232" y="1409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68246-C546-A2B9-B86E-A891FAFC166C}"/>
              </a:ext>
            </a:extLst>
          </p:cNvPr>
          <p:cNvSpPr/>
          <p:nvPr/>
        </p:nvSpPr>
        <p:spPr>
          <a:xfrm>
            <a:off x="3758993" y="1431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71A36-1089-38E2-4B78-D66EA4C18C5F}"/>
              </a:ext>
            </a:extLst>
          </p:cNvPr>
          <p:cNvSpPr/>
          <p:nvPr/>
        </p:nvSpPr>
        <p:spPr>
          <a:xfrm>
            <a:off x="4337051" y="1431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BC54FE-DB72-2C01-7905-25095CAA24A2}"/>
              </a:ext>
            </a:extLst>
          </p:cNvPr>
          <p:cNvSpPr/>
          <p:nvPr/>
        </p:nvSpPr>
        <p:spPr>
          <a:xfrm>
            <a:off x="5187211" y="1431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71FFDB-E7DE-A5D7-59A2-6B7A5726B649}"/>
              </a:ext>
            </a:extLst>
          </p:cNvPr>
          <p:cNvSpPr/>
          <p:nvPr/>
        </p:nvSpPr>
        <p:spPr>
          <a:xfrm>
            <a:off x="117232" y="1471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9E382-3718-6CAC-B018-99D70F0ADD7E}"/>
              </a:ext>
            </a:extLst>
          </p:cNvPr>
          <p:cNvSpPr/>
          <p:nvPr/>
        </p:nvSpPr>
        <p:spPr>
          <a:xfrm>
            <a:off x="3758993" y="1493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EA4AAB-4127-38AA-F76B-8BA52E6CF736}"/>
              </a:ext>
            </a:extLst>
          </p:cNvPr>
          <p:cNvSpPr/>
          <p:nvPr/>
        </p:nvSpPr>
        <p:spPr>
          <a:xfrm>
            <a:off x="4337051" y="1493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E86D53-1492-0EA5-BDE5-F22C95014A63}"/>
              </a:ext>
            </a:extLst>
          </p:cNvPr>
          <p:cNvSpPr/>
          <p:nvPr/>
        </p:nvSpPr>
        <p:spPr>
          <a:xfrm>
            <a:off x="5187211" y="1493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8F5BA-EA58-A0E3-7553-64D85DE00E1D}"/>
              </a:ext>
            </a:extLst>
          </p:cNvPr>
          <p:cNvSpPr/>
          <p:nvPr/>
        </p:nvSpPr>
        <p:spPr>
          <a:xfrm>
            <a:off x="117232" y="1533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43B0A6-BD34-7995-0662-86EDC3AE059C}"/>
              </a:ext>
            </a:extLst>
          </p:cNvPr>
          <p:cNvSpPr/>
          <p:nvPr/>
        </p:nvSpPr>
        <p:spPr>
          <a:xfrm>
            <a:off x="3758993" y="1555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A99EE0-F02B-BE7C-38CA-BD637ADD4B72}"/>
              </a:ext>
            </a:extLst>
          </p:cNvPr>
          <p:cNvSpPr/>
          <p:nvPr/>
        </p:nvSpPr>
        <p:spPr>
          <a:xfrm>
            <a:off x="4337051" y="1555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351C59-8058-FE64-ADC0-EDFE1E211A90}"/>
              </a:ext>
            </a:extLst>
          </p:cNvPr>
          <p:cNvSpPr/>
          <p:nvPr/>
        </p:nvSpPr>
        <p:spPr>
          <a:xfrm>
            <a:off x="5187211" y="1555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48924-7F68-17DE-8852-C108B4F57CE1}"/>
              </a:ext>
            </a:extLst>
          </p:cNvPr>
          <p:cNvSpPr/>
          <p:nvPr/>
        </p:nvSpPr>
        <p:spPr>
          <a:xfrm>
            <a:off x="117232" y="1595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057592-F901-6D80-7E8D-8DC91E6B0D50}"/>
              </a:ext>
            </a:extLst>
          </p:cNvPr>
          <p:cNvSpPr/>
          <p:nvPr/>
        </p:nvSpPr>
        <p:spPr>
          <a:xfrm>
            <a:off x="3758993" y="1617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5D5486-D41F-96D6-CF31-75F231F00ACB}"/>
              </a:ext>
            </a:extLst>
          </p:cNvPr>
          <p:cNvSpPr/>
          <p:nvPr/>
        </p:nvSpPr>
        <p:spPr>
          <a:xfrm>
            <a:off x="4337051" y="1617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ACBF43-C196-0845-1713-B30943C739F7}"/>
              </a:ext>
            </a:extLst>
          </p:cNvPr>
          <p:cNvSpPr/>
          <p:nvPr/>
        </p:nvSpPr>
        <p:spPr>
          <a:xfrm>
            <a:off x="5187211" y="1617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3FD1E4-B898-0914-0263-3B94FCCE82F5}"/>
              </a:ext>
            </a:extLst>
          </p:cNvPr>
          <p:cNvSpPr/>
          <p:nvPr/>
        </p:nvSpPr>
        <p:spPr>
          <a:xfrm>
            <a:off x="117232" y="1657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136312-3B43-1AF8-99C4-974D35786E89}"/>
              </a:ext>
            </a:extLst>
          </p:cNvPr>
          <p:cNvSpPr/>
          <p:nvPr/>
        </p:nvSpPr>
        <p:spPr>
          <a:xfrm>
            <a:off x="3758993" y="1679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ECFF08-6B78-5996-10A3-26855A75CF95}"/>
              </a:ext>
            </a:extLst>
          </p:cNvPr>
          <p:cNvSpPr/>
          <p:nvPr/>
        </p:nvSpPr>
        <p:spPr>
          <a:xfrm>
            <a:off x="4337051" y="1679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8030B2C-4ECA-181F-D1E7-D3015C068FAF}"/>
              </a:ext>
            </a:extLst>
          </p:cNvPr>
          <p:cNvSpPr/>
          <p:nvPr/>
        </p:nvSpPr>
        <p:spPr>
          <a:xfrm>
            <a:off x="5187211" y="1679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D4562C-258C-A501-C2C6-2B052297D93D}"/>
              </a:ext>
            </a:extLst>
          </p:cNvPr>
          <p:cNvSpPr/>
          <p:nvPr/>
        </p:nvSpPr>
        <p:spPr>
          <a:xfrm>
            <a:off x="117232" y="1719858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A13E06-2B20-3F68-69DB-CA9E0A126C16}"/>
              </a:ext>
            </a:extLst>
          </p:cNvPr>
          <p:cNvSpPr/>
          <p:nvPr/>
        </p:nvSpPr>
        <p:spPr>
          <a:xfrm>
            <a:off x="3758993" y="17418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C0CE3F-CD4D-A953-4263-8D3940F1D85E}"/>
              </a:ext>
            </a:extLst>
          </p:cNvPr>
          <p:cNvSpPr/>
          <p:nvPr/>
        </p:nvSpPr>
        <p:spPr>
          <a:xfrm>
            <a:off x="4337051" y="1741875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1949D0-B454-DD4E-9DC9-E6435615A9BB}"/>
              </a:ext>
            </a:extLst>
          </p:cNvPr>
          <p:cNvSpPr/>
          <p:nvPr/>
        </p:nvSpPr>
        <p:spPr>
          <a:xfrm>
            <a:off x="5187211" y="17418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471598-D10B-6127-7F40-8242276E4F2C}"/>
              </a:ext>
            </a:extLst>
          </p:cNvPr>
          <p:cNvCxnSpPr>
            <a:cxnSpLocks/>
          </p:cNvCxnSpPr>
          <p:nvPr/>
        </p:nvCxnSpPr>
        <p:spPr>
          <a:xfrm>
            <a:off x="5846731" y="1368116"/>
            <a:ext cx="0" cy="452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151">
            <a:extLst>
              <a:ext uri="{FF2B5EF4-FFF2-40B4-BE49-F238E27FC236}">
                <a16:creationId xmlns:a16="http://schemas.microsoft.com/office/drawing/2014/main" id="{1D2907C7-D937-4789-4F6C-A4B9AB422E0A}"/>
              </a:ext>
            </a:extLst>
          </p:cNvPr>
          <p:cNvSpPr txBox="1"/>
          <p:nvPr/>
        </p:nvSpPr>
        <p:spPr>
          <a:xfrm>
            <a:off x="5802477" y="1723931"/>
            <a:ext cx="1285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Nb_user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*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Draft_len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(k)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68F066-6488-1FA7-F6D9-CB6C0F1F7A3C}"/>
              </a:ext>
            </a:extLst>
          </p:cNvPr>
          <p:cNvSpPr/>
          <p:nvPr/>
        </p:nvSpPr>
        <p:spPr>
          <a:xfrm rot="5400000">
            <a:off x="3034446" y="4306073"/>
            <a:ext cx="841440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</a:p>
          <a:p>
            <a:pPr algn="ctr"/>
            <a:r>
              <a:rPr lang="en-GB" sz="1800" b="1" dirty="0">
                <a:solidFill>
                  <a:schemeClr val="tx1"/>
                </a:solidFill>
              </a:rPr>
              <a:t>of User1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71" name="文本框 151">
            <a:extLst>
              <a:ext uri="{FF2B5EF4-FFF2-40B4-BE49-F238E27FC236}">
                <a16:creationId xmlns:a16="http://schemas.microsoft.com/office/drawing/2014/main" id="{BA7928D8-59B7-59B9-9D1B-234AF9FC71CC}"/>
              </a:ext>
            </a:extLst>
          </p:cNvPr>
          <p:cNvSpPr txBox="1"/>
          <p:nvPr/>
        </p:nvSpPr>
        <p:spPr>
          <a:xfrm>
            <a:off x="2389581" y="482339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C809B3-CFE5-7D04-FC5C-834B4539E4C6}"/>
              </a:ext>
            </a:extLst>
          </p:cNvPr>
          <p:cNvSpPr/>
          <p:nvPr/>
        </p:nvSpPr>
        <p:spPr>
          <a:xfrm>
            <a:off x="5606136" y="4268771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 </a:t>
            </a:r>
            <a:r>
              <a:rPr lang="en-GB" sz="1800" b="1" dirty="0">
                <a:solidFill>
                  <a:schemeClr val="tx1"/>
                </a:solidFill>
              </a:rPr>
              <a:t>of user1</a:t>
            </a:r>
            <a:endParaRPr lang="en-CH" sz="1800" b="1" dirty="0">
              <a:solidFill>
                <a:schemeClr val="tx1"/>
              </a:solidFill>
            </a:endParaRPr>
          </a:p>
        </p:txBody>
      </p:sp>
      <p:sp>
        <p:nvSpPr>
          <p:cNvPr id="73" name="文本框 151">
            <a:extLst>
              <a:ext uri="{FF2B5EF4-FFF2-40B4-BE49-F238E27FC236}">
                <a16:creationId xmlns:a16="http://schemas.microsoft.com/office/drawing/2014/main" id="{4E209583-547D-2D8E-6072-D3A4984A80D3}"/>
              </a:ext>
            </a:extLst>
          </p:cNvPr>
          <p:cNvSpPr txBox="1"/>
          <p:nvPr/>
        </p:nvSpPr>
        <p:spPr>
          <a:xfrm>
            <a:off x="5212458" y="483186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9DEB6C1-6FDE-BF96-7A52-4CCF5056A74A}"/>
              </a:ext>
            </a:extLst>
          </p:cNvPr>
          <p:cNvCxnSpPr>
            <a:cxnSpLocks/>
          </p:cNvCxnSpPr>
          <p:nvPr/>
        </p:nvCxnSpPr>
        <p:spPr>
          <a:xfrm>
            <a:off x="4431142" y="5082309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文本框 151">
            <a:extLst>
              <a:ext uri="{FF2B5EF4-FFF2-40B4-BE49-F238E27FC236}">
                <a16:creationId xmlns:a16="http://schemas.microsoft.com/office/drawing/2014/main" id="{560852F8-1F23-50C7-5341-0B734388760D}"/>
              </a:ext>
            </a:extLst>
          </p:cNvPr>
          <p:cNvSpPr txBox="1"/>
          <p:nvPr/>
        </p:nvSpPr>
        <p:spPr>
          <a:xfrm>
            <a:off x="4431142" y="4790903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D640D06-CBA7-5F61-F1EE-A6C87537EF21}"/>
              </a:ext>
            </a:extLst>
          </p:cNvPr>
          <p:cNvCxnSpPr>
            <a:cxnSpLocks/>
          </p:cNvCxnSpPr>
          <p:nvPr/>
        </p:nvCxnSpPr>
        <p:spPr>
          <a:xfrm>
            <a:off x="6489801" y="5000984"/>
            <a:ext cx="19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78021FA-91A1-B334-8EB8-6E23A8D18ABB}"/>
              </a:ext>
            </a:extLst>
          </p:cNvPr>
          <p:cNvSpPr/>
          <p:nvPr/>
        </p:nvSpPr>
        <p:spPr>
          <a:xfrm>
            <a:off x="6808367" y="4677857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08D9CD-4824-DDC3-8AC9-DCB740977C8F}"/>
              </a:ext>
            </a:extLst>
          </p:cNvPr>
          <p:cNvSpPr/>
          <p:nvPr/>
        </p:nvSpPr>
        <p:spPr>
          <a:xfrm>
            <a:off x="6808367" y="473993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905562-D190-7507-192C-3D7B4817F175}"/>
              </a:ext>
            </a:extLst>
          </p:cNvPr>
          <p:cNvSpPr/>
          <p:nvPr/>
        </p:nvSpPr>
        <p:spPr>
          <a:xfrm>
            <a:off x="6803770" y="531349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文本框 151">
            <a:extLst>
              <a:ext uri="{FF2B5EF4-FFF2-40B4-BE49-F238E27FC236}">
                <a16:creationId xmlns:a16="http://schemas.microsoft.com/office/drawing/2014/main" id="{0E04BD45-5C14-1A71-D680-82B11E4ADDB1}"/>
              </a:ext>
            </a:extLst>
          </p:cNvPr>
          <p:cNvSpPr txBox="1"/>
          <p:nvPr/>
        </p:nvSpPr>
        <p:spPr>
          <a:xfrm rot="5400000">
            <a:off x="6948748" y="4894149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7" name="文本框 151">
            <a:extLst>
              <a:ext uri="{FF2B5EF4-FFF2-40B4-BE49-F238E27FC236}">
                <a16:creationId xmlns:a16="http://schemas.microsoft.com/office/drawing/2014/main" id="{A03CC99C-CA90-4AB7-3972-BFCDC3B145BB}"/>
              </a:ext>
            </a:extLst>
          </p:cNvPr>
          <p:cNvSpPr txBox="1"/>
          <p:nvPr/>
        </p:nvSpPr>
        <p:spPr>
          <a:xfrm rot="5400000">
            <a:off x="4162046" y="6001533"/>
            <a:ext cx="687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3B6400CD-9FBB-2AC3-88B5-2402F96C87A0}"/>
              </a:ext>
            </a:extLst>
          </p:cNvPr>
          <p:cNvSpPr/>
          <p:nvPr/>
        </p:nvSpPr>
        <p:spPr>
          <a:xfrm>
            <a:off x="7445194" y="2904588"/>
            <a:ext cx="108514" cy="255659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741C088-CB30-E578-A014-7B9D82E76818}"/>
              </a:ext>
            </a:extLst>
          </p:cNvPr>
          <p:cNvSpPr/>
          <p:nvPr/>
        </p:nvSpPr>
        <p:spPr>
          <a:xfrm>
            <a:off x="7652627" y="4043832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294590-4BCF-C876-6601-583434296994}"/>
              </a:ext>
            </a:extLst>
          </p:cNvPr>
          <p:cNvSpPr/>
          <p:nvPr/>
        </p:nvSpPr>
        <p:spPr>
          <a:xfrm>
            <a:off x="11444584" y="3998113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376AF58-98F9-5A4A-7BEF-963B6D9B4C9D}"/>
              </a:ext>
            </a:extLst>
          </p:cNvPr>
          <p:cNvSpPr/>
          <p:nvPr/>
        </p:nvSpPr>
        <p:spPr>
          <a:xfrm>
            <a:off x="8230246" y="4043832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BEAAC8-A854-5C95-8570-812045B8949A}"/>
              </a:ext>
            </a:extLst>
          </p:cNvPr>
          <p:cNvSpPr/>
          <p:nvPr/>
        </p:nvSpPr>
        <p:spPr>
          <a:xfrm>
            <a:off x="9015298" y="4043832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F72D87-FA7F-2D62-D248-B0E2125D58DA}"/>
              </a:ext>
            </a:extLst>
          </p:cNvPr>
          <p:cNvSpPr/>
          <p:nvPr/>
        </p:nvSpPr>
        <p:spPr>
          <a:xfrm>
            <a:off x="7652627" y="4105436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9A68C04-F3B4-4E45-BFAB-462F2F93210D}"/>
              </a:ext>
            </a:extLst>
          </p:cNvPr>
          <p:cNvSpPr/>
          <p:nvPr/>
        </p:nvSpPr>
        <p:spPr>
          <a:xfrm>
            <a:off x="11444584" y="405971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B513E-029B-5B9F-592A-141C2057F4F4}"/>
              </a:ext>
            </a:extLst>
          </p:cNvPr>
          <p:cNvSpPr/>
          <p:nvPr/>
        </p:nvSpPr>
        <p:spPr>
          <a:xfrm>
            <a:off x="8230246" y="4105436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B164E1C-85A4-908A-A94A-ED6DBE1BBFCD}"/>
              </a:ext>
            </a:extLst>
          </p:cNvPr>
          <p:cNvSpPr/>
          <p:nvPr/>
        </p:nvSpPr>
        <p:spPr>
          <a:xfrm>
            <a:off x="9015298" y="4105436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D8B90A-3755-678E-A6B5-D30EBC8059C9}"/>
              </a:ext>
            </a:extLst>
          </p:cNvPr>
          <p:cNvSpPr/>
          <p:nvPr/>
        </p:nvSpPr>
        <p:spPr>
          <a:xfrm>
            <a:off x="7652627" y="4167040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316FF06-2BF3-7221-DB18-A8D4A36127EE}"/>
              </a:ext>
            </a:extLst>
          </p:cNvPr>
          <p:cNvSpPr/>
          <p:nvPr/>
        </p:nvSpPr>
        <p:spPr>
          <a:xfrm>
            <a:off x="11444584" y="4121321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60DFE8-79C8-322E-014B-D1BBF6E6AC6B}"/>
              </a:ext>
            </a:extLst>
          </p:cNvPr>
          <p:cNvSpPr/>
          <p:nvPr/>
        </p:nvSpPr>
        <p:spPr>
          <a:xfrm>
            <a:off x="8230246" y="4167040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28101AA-56EF-DC8D-B261-E882C31B903A}"/>
              </a:ext>
            </a:extLst>
          </p:cNvPr>
          <p:cNvSpPr/>
          <p:nvPr/>
        </p:nvSpPr>
        <p:spPr>
          <a:xfrm>
            <a:off x="9015298" y="4167040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94F1177-596B-C6FF-FF17-B5912E5761ED}"/>
              </a:ext>
            </a:extLst>
          </p:cNvPr>
          <p:cNvSpPr/>
          <p:nvPr/>
        </p:nvSpPr>
        <p:spPr>
          <a:xfrm>
            <a:off x="7652627" y="4228644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E6F0E55-0877-1B78-D1F6-6C2E85A3888D}"/>
              </a:ext>
            </a:extLst>
          </p:cNvPr>
          <p:cNvSpPr/>
          <p:nvPr/>
        </p:nvSpPr>
        <p:spPr>
          <a:xfrm>
            <a:off x="11444584" y="4182925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EB74D0-9D6D-02CB-6B0D-4A33ADFC2269}"/>
              </a:ext>
            </a:extLst>
          </p:cNvPr>
          <p:cNvSpPr/>
          <p:nvPr/>
        </p:nvSpPr>
        <p:spPr>
          <a:xfrm>
            <a:off x="8230246" y="4228644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C29F6AE-ACD5-9F6D-87B9-1A5005A80ED9}"/>
              </a:ext>
            </a:extLst>
          </p:cNvPr>
          <p:cNvSpPr/>
          <p:nvPr/>
        </p:nvSpPr>
        <p:spPr>
          <a:xfrm>
            <a:off x="9015298" y="4228644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49E5389-CA70-95BF-3582-4468601CCE2C}"/>
              </a:ext>
            </a:extLst>
          </p:cNvPr>
          <p:cNvSpPr/>
          <p:nvPr/>
        </p:nvSpPr>
        <p:spPr>
          <a:xfrm>
            <a:off x="7652627" y="4290248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200D2C-DA9A-40AC-3D34-C3CA5737C14D}"/>
              </a:ext>
            </a:extLst>
          </p:cNvPr>
          <p:cNvSpPr/>
          <p:nvPr/>
        </p:nvSpPr>
        <p:spPr>
          <a:xfrm>
            <a:off x="11444584" y="4244529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BA3FEEA-5DA6-3BD6-5232-68D8C95E0651}"/>
              </a:ext>
            </a:extLst>
          </p:cNvPr>
          <p:cNvSpPr/>
          <p:nvPr/>
        </p:nvSpPr>
        <p:spPr>
          <a:xfrm>
            <a:off x="8230246" y="4290248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F8EA03F-9A86-AB08-2CA6-E90804FA46C9}"/>
              </a:ext>
            </a:extLst>
          </p:cNvPr>
          <p:cNvSpPr/>
          <p:nvPr/>
        </p:nvSpPr>
        <p:spPr>
          <a:xfrm>
            <a:off x="9015298" y="429024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6900934-5706-9B2F-8133-8779BA3D0D00}"/>
              </a:ext>
            </a:extLst>
          </p:cNvPr>
          <p:cNvSpPr/>
          <p:nvPr/>
        </p:nvSpPr>
        <p:spPr>
          <a:xfrm>
            <a:off x="7652627" y="4351852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C9F5B5A-3738-FFBD-4FFF-2F6E09EB45A0}"/>
              </a:ext>
            </a:extLst>
          </p:cNvPr>
          <p:cNvSpPr/>
          <p:nvPr/>
        </p:nvSpPr>
        <p:spPr>
          <a:xfrm>
            <a:off x="11444584" y="4306133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420E05-6E62-39B1-1927-20BDC8789891}"/>
              </a:ext>
            </a:extLst>
          </p:cNvPr>
          <p:cNvSpPr/>
          <p:nvPr/>
        </p:nvSpPr>
        <p:spPr>
          <a:xfrm>
            <a:off x="8230246" y="4351852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16DF854-40E1-C4F3-4863-644C81A7D32B}"/>
              </a:ext>
            </a:extLst>
          </p:cNvPr>
          <p:cNvSpPr/>
          <p:nvPr/>
        </p:nvSpPr>
        <p:spPr>
          <a:xfrm>
            <a:off x="9015298" y="4351852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9" name="Thought Bubble: Cloud 118">
            <a:extLst>
              <a:ext uri="{FF2B5EF4-FFF2-40B4-BE49-F238E27FC236}">
                <a16:creationId xmlns:a16="http://schemas.microsoft.com/office/drawing/2014/main" id="{735168C1-B2B4-05C4-90C7-07DDD6B70810}"/>
              </a:ext>
            </a:extLst>
          </p:cNvPr>
          <p:cNvSpPr/>
          <p:nvPr/>
        </p:nvSpPr>
        <p:spPr>
          <a:xfrm>
            <a:off x="6003699" y="5644740"/>
            <a:ext cx="6143962" cy="1064217"/>
          </a:xfrm>
          <a:prstGeom prst="cloudCallout">
            <a:avLst>
              <a:gd name="adj1" fmla="val -40969"/>
              <a:gd name="adj2" fmla="val -415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Batching does not help for the Key MHA part</a:t>
            </a:r>
          </a:p>
          <a:p>
            <a:pPr algn="ctr"/>
            <a:r>
              <a:rPr lang="en-GB" b="1" dirty="0">
                <a:solidFill>
                  <a:schemeClr val="accent3"/>
                </a:solidFill>
              </a:rPr>
              <a:t>(User has their own context, </a:t>
            </a:r>
            <a:r>
              <a:rPr lang="en-GB" b="1" dirty="0" err="1">
                <a:solidFill>
                  <a:schemeClr val="accent3"/>
                </a:solidFill>
              </a:rPr>
              <a:t>ie</a:t>
            </a:r>
            <a:r>
              <a:rPr lang="en-GB" b="1" dirty="0">
                <a:solidFill>
                  <a:schemeClr val="accent3"/>
                </a:solidFill>
              </a:rPr>
              <a:t>. KV cache)</a:t>
            </a: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7C48A-94F1-C499-E589-C4FDF456DA48}"/>
              </a:ext>
            </a:extLst>
          </p:cNvPr>
          <p:cNvSpPr/>
          <p:nvPr/>
        </p:nvSpPr>
        <p:spPr>
          <a:xfrm>
            <a:off x="1673008" y="2950653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D5D872-5BB3-CCF4-EE46-A092D4157F43}"/>
              </a:ext>
            </a:extLst>
          </p:cNvPr>
          <p:cNvSpPr/>
          <p:nvPr/>
        </p:nvSpPr>
        <p:spPr>
          <a:xfrm>
            <a:off x="1673008" y="3117761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380557-D402-4828-83EC-F2BCD79E6C7A}"/>
              </a:ext>
            </a:extLst>
          </p:cNvPr>
          <p:cNvSpPr/>
          <p:nvPr/>
        </p:nvSpPr>
        <p:spPr>
          <a:xfrm>
            <a:off x="1673008" y="305963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1AACC5-F54E-F05B-08A8-13CE94A7370D}"/>
              </a:ext>
            </a:extLst>
          </p:cNvPr>
          <p:cNvSpPr/>
          <p:nvPr/>
        </p:nvSpPr>
        <p:spPr>
          <a:xfrm>
            <a:off x="1673008" y="367004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4ACA32-D5B4-ABEE-DE49-B263AD6C0FC3}"/>
              </a:ext>
            </a:extLst>
          </p:cNvPr>
          <p:cNvSpPr/>
          <p:nvPr/>
        </p:nvSpPr>
        <p:spPr>
          <a:xfrm>
            <a:off x="1673008" y="3712029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ED7B56-37C1-2E68-F7C2-6E5006944E0C}"/>
              </a:ext>
            </a:extLst>
          </p:cNvPr>
          <p:cNvSpPr/>
          <p:nvPr/>
        </p:nvSpPr>
        <p:spPr>
          <a:xfrm>
            <a:off x="1673008" y="3754013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D40417-7B20-9C1A-6506-728A1D41136C}"/>
              </a:ext>
            </a:extLst>
          </p:cNvPr>
          <p:cNvSpPr/>
          <p:nvPr/>
        </p:nvSpPr>
        <p:spPr>
          <a:xfrm>
            <a:off x="1670920" y="3269828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A398A87-D142-7158-4143-60BDBD30A12B}"/>
              </a:ext>
            </a:extLst>
          </p:cNvPr>
          <p:cNvSpPr/>
          <p:nvPr/>
        </p:nvSpPr>
        <p:spPr>
          <a:xfrm>
            <a:off x="1670920" y="3323760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23E25D6-EF5A-D9AB-F522-3B3DA3CF1DE5}"/>
              </a:ext>
            </a:extLst>
          </p:cNvPr>
          <p:cNvSpPr/>
          <p:nvPr/>
        </p:nvSpPr>
        <p:spPr>
          <a:xfrm>
            <a:off x="1670920" y="337769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5C3F728-688E-F2B0-667F-630A7A87D142}"/>
              </a:ext>
            </a:extLst>
          </p:cNvPr>
          <p:cNvGrpSpPr/>
          <p:nvPr/>
        </p:nvGrpSpPr>
        <p:grpSpPr>
          <a:xfrm>
            <a:off x="1392775" y="2884250"/>
            <a:ext cx="218018" cy="307777"/>
            <a:chOff x="543982" y="5004428"/>
            <a:chExt cx="218018" cy="307777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82034E7-97F6-0576-8AD4-C40E13EE3137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2014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BC12915-52C8-964E-FD52-9E851FC8D46C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BF886C-3625-6B16-FF37-8409207D0395}"/>
              </a:ext>
            </a:extLst>
          </p:cNvPr>
          <p:cNvSpPr/>
          <p:nvPr/>
        </p:nvSpPr>
        <p:spPr>
          <a:xfrm>
            <a:off x="1673008" y="4677693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F9816B6-4C9E-41F6-C639-DEE703DE3AE8}"/>
              </a:ext>
            </a:extLst>
          </p:cNvPr>
          <p:cNvSpPr/>
          <p:nvPr/>
        </p:nvSpPr>
        <p:spPr>
          <a:xfrm>
            <a:off x="1670920" y="4884810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869E850-3559-FE9E-2790-16E49540F3BA}"/>
              </a:ext>
            </a:extLst>
          </p:cNvPr>
          <p:cNvSpPr/>
          <p:nvPr/>
        </p:nvSpPr>
        <p:spPr>
          <a:xfrm>
            <a:off x="1673008" y="5296975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5" name="文本框 151">
            <a:extLst>
              <a:ext uri="{FF2B5EF4-FFF2-40B4-BE49-F238E27FC236}">
                <a16:creationId xmlns:a16="http://schemas.microsoft.com/office/drawing/2014/main" id="{3D6B2711-3A0E-BF81-FEFA-FCFFD34EC13F}"/>
              </a:ext>
            </a:extLst>
          </p:cNvPr>
          <p:cNvSpPr txBox="1"/>
          <p:nvPr/>
        </p:nvSpPr>
        <p:spPr>
          <a:xfrm rot="5400000">
            <a:off x="1889222" y="4937332"/>
            <a:ext cx="305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6452411-D0CA-65D7-5158-3E2DD26A94E9}"/>
              </a:ext>
            </a:extLst>
          </p:cNvPr>
          <p:cNvCxnSpPr/>
          <p:nvPr/>
        </p:nvCxnSpPr>
        <p:spPr>
          <a:xfrm>
            <a:off x="1408065" y="4661335"/>
            <a:ext cx="0" cy="7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本框 151">
            <a:extLst>
              <a:ext uri="{FF2B5EF4-FFF2-40B4-BE49-F238E27FC236}">
                <a16:creationId xmlns:a16="http://schemas.microsoft.com/office/drawing/2014/main" id="{E978D388-A4EA-77BF-F9D3-2BEBD7C0BBCA}"/>
              </a:ext>
            </a:extLst>
          </p:cNvPr>
          <p:cNvSpPr txBox="1"/>
          <p:nvPr/>
        </p:nvSpPr>
        <p:spPr>
          <a:xfrm>
            <a:off x="476293" y="4820300"/>
            <a:ext cx="960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Nb_head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Of user1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B01DA5E-9816-E389-1070-6E59A14D06A7}"/>
              </a:ext>
            </a:extLst>
          </p:cNvPr>
          <p:cNvSpPr/>
          <p:nvPr/>
        </p:nvSpPr>
        <p:spPr>
          <a:xfrm>
            <a:off x="1673008" y="4619567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E120D7C-B522-FE24-0903-41F1BF745078}"/>
              </a:ext>
            </a:extLst>
          </p:cNvPr>
          <p:cNvSpPr/>
          <p:nvPr/>
        </p:nvSpPr>
        <p:spPr>
          <a:xfrm>
            <a:off x="1673008" y="4786675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5D86059-FF39-20E1-025A-8B12859D48CF}"/>
              </a:ext>
            </a:extLst>
          </p:cNvPr>
          <p:cNvSpPr/>
          <p:nvPr/>
        </p:nvSpPr>
        <p:spPr>
          <a:xfrm>
            <a:off x="1673008" y="4728549"/>
            <a:ext cx="57805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21D47F3-5F78-4E2D-39D4-B504CE3FD56F}"/>
              </a:ext>
            </a:extLst>
          </p:cNvPr>
          <p:cNvSpPr/>
          <p:nvPr/>
        </p:nvSpPr>
        <p:spPr>
          <a:xfrm>
            <a:off x="1673008" y="5338959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CA04FD8-5A47-CE31-642A-3DE9B05CE519}"/>
              </a:ext>
            </a:extLst>
          </p:cNvPr>
          <p:cNvSpPr/>
          <p:nvPr/>
        </p:nvSpPr>
        <p:spPr>
          <a:xfrm>
            <a:off x="1673008" y="5380943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0148CD0-57D4-4B63-15E4-CD3F987BF956}"/>
              </a:ext>
            </a:extLst>
          </p:cNvPr>
          <p:cNvSpPr/>
          <p:nvPr/>
        </p:nvSpPr>
        <p:spPr>
          <a:xfrm>
            <a:off x="1673008" y="5422927"/>
            <a:ext cx="578058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6871518-DBE5-B8F6-B041-FA170016642F}"/>
              </a:ext>
            </a:extLst>
          </p:cNvPr>
          <p:cNvSpPr/>
          <p:nvPr/>
        </p:nvSpPr>
        <p:spPr>
          <a:xfrm>
            <a:off x="1670920" y="4938742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A7C1F01-CB86-969D-85C0-94759FD6F542}"/>
              </a:ext>
            </a:extLst>
          </p:cNvPr>
          <p:cNvSpPr/>
          <p:nvPr/>
        </p:nvSpPr>
        <p:spPr>
          <a:xfrm>
            <a:off x="1670920" y="4992674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1189CF9-056E-DBAC-3D91-1EF81559F569}"/>
              </a:ext>
            </a:extLst>
          </p:cNvPr>
          <p:cNvSpPr/>
          <p:nvPr/>
        </p:nvSpPr>
        <p:spPr>
          <a:xfrm>
            <a:off x="1670920" y="5046606"/>
            <a:ext cx="578058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992B36-B7BD-5592-964C-FB67243C735E}"/>
              </a:ext>
            </a:extLst>
          </p:cNvPr>
          <p:cNvGrpSpPr/>
          <p:nvPr/>
        </p:nvGrpSpPr>
        <p:grpSpPr>
          <a:xfrm>
            <a:off x="1392775" y="4553164"/>
            <a:ext cx="218018" cy="307777"/>
            <a:chOff x="543982" y="5004428"/>
            <a:chExt cx="218018" cy="307777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24E893B-D9D3-8C97-13E9-F1E33DB81BB1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2014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C9F30C5-9B17-B9A3-DCB7-5A95C139B56D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C75FA29-27C3-3555-5C48-B6810A092ECD}"/>
              </a:ext>
            </a:extLst>
          </p:cNvPr>
          <p:cNvCxnSpPr>
            <a:cxnSpLocks/>
          </p:cNvCxnSpPr>
          <p:nvPr/>
        </p:nvCxnSpPr>
        <p:spPr>
          <a:xfrm>
            <a:off x="9774936" y="4167153"/>
            <a:ext cx="149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151">
            <a:extLst>
              <a:ext uri="{FF2B5EF4-FFF2-40B4-BE49-F238E27FC236}">
                <a16:creationId xmlns:a16="http://schemas.microsoft.com/office/drawing/2014/main" id="{E96537C2-1643-A3EB-641C-DF9D9A39A72B}"/>
              </a:ext>
            </a:extLst>
          </p:cNvPr>
          <p:cNvSpPr txBox="1"/>
          <p:nvPr/>
        </p:nvSpPr>
        <p:spPr>
          <a:xfrm>
            <a:off x="10158941" y="3753138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Proj_O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98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675748A0-940E-BC8E-2229-46069F4F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88B33887-F36F-F67A-2C80-AE54D6504160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 err="1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FlatMLA</a:t>
            </a: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Decode Results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A8BA3836-A63A-CF26-9A8B-0C6FC21AE5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E0C25A-5E1E-D7E4-9A36-09EC9F26EA0E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3549823" cy="511628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Calibri Light"/>
              </a:rPr>
              <a:t>FlatMLA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implementation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Key idea of FlatAttention + </a:t>
            </a:r>
            <a:r>
              <a:rPr lang="en-US" altLang="zh-CN" sz="1977" dirty="0" err="1">
                <a:solidFill>
                  <a:srgbClr val="000000"/>
                </a:solidFill>
                <a:latin typeface="Calibri Light"/>
              </a:rPr>
              <a:t>FlashMLA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SoftHier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32x32 tiles, 1024 TFLOPS @FP16, 4TB/s HBM BW</a:t>
            </a:r>
          </a:p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MLA decode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Batch size = 1024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Assume every user has the same KV cache length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33BA43-D054-1DB7-A2A1-99FC8508BBEC}"/>
              </a:ext>
            </a:extLst>
          </p:cNvPr>
          <p:cNvGraphicFramePr>
            <a:graphicFrameLocks/>
          </p:cNvGraphicFramePr>
          <p:nvPr/>
        </p:nvGraphicFramePr>
        <p:xfrm>
          <a:off x="4704176" y="791242"/>
          <a:ext cx="6616494" cy="562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99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5EF1BB71-DEDD-7EE6-BDEF-C29CA8BE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75F852B0-8F52-42F0-88E9-FB60C3AFAF90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Dataflow on SoftHier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34F7066-39D9-3B6B-8D67-05195A203A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3391A4-1E69-60FA-9B67-AEB6DF05C1C2}"/>
              </a:ext>
            </a:extLst>
          </p:cNvPr>
          <p:cNvGrpSpPr/>
          <p:nvPr/>
        </p:nvGrpSpPr>
        <p:grpSpPr>
          <a:xfrm>
            <a:off x="5394960" y="567605"/>
            <a:ext cx="6543039" cy="1444176"/>
            <a:chOff x="72348" y="4833197"/>
            <a:chExt cx="6827017" cy="150685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9F61CAE-FE35-54FE-E9D9-C5B30FC0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1642" r="50606" b="71255"/>
            <a:stretch>
              <a:fillRect/>
            </a:stretch>
          </p:blipFill>
          <p:spPr>
            <a:xfrm>
              <a:off x="2919373" y="4833197"/>
              <a:ext cx="876556" cy="18423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B8A563A-6D14-2B4C-46CA-4373FEF3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72348" y="5236485"/>
              <a:ext cx="1027413" cy="1860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9A72970-7434-7654-8661-CDB0C09B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95" r="15502" b="84907"/>
            <a:stretch>
              <a:fillRect/>
            </a:stretch>
          </p:blipFill>
          <p:spPr>
            <a:xfrm>
              <a:off x="1183493" y="5137111"/>
              <a:ext cx="1499523" cy="18669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4CEEC53-5D32-74FF-82D3-AFF121D2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930" r="40988" b="78358"/>
            <a:stretch>
              <a:fillRect/>
            </a:stretch>
          </p:blipFill>
          <p:spPr>
            <a:xfrm>
              <a:off x="1184109" y="5347967"/>
              <a:ext cx="1047243" cy="174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9F5F52-1031-ED38-1A06-D172EB75B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934" r="50606" b="63963"/>
            <a:stretch>
              <a:fillRect/>
            </a:stretch>
          </p:blipFill>
          <p:spPr>
            <a:xfrm>
              <a:off x="2927236" y="5090535"/>
              <a:ext cx="876556" cy="1842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820614-6BCE-415C-1C5E-7A1F4F19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730" r="50606" b="57167"/>
            <a:stretch>
              <a:fillRect/>
            </a:stretch>
          </p:blipFill>
          <p:spPr>
            <a:xfrm>
              <a:off x="3891160" y="5337840"/>
              <a:ext cx="876556" cy="184237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EBECBC1-34D5-86D1-4D58-DA113B834DE7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1099761" y="5230457"/>
              <a:ext cx="83732" cy="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96C45A-E3E1-A576-88F6-8CC612249900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>
              <a:off x="1099761" y="5329532"/>
              <a:ext cx="84348" cy="1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74D34D57-5F74-ED7B-F7F4-CAA5A25AD6ED}"/>
                </a:ext>
              </a:extLst>
            </p:cNvPr>
            <p:cNvSpPr/>
            <p:nvPr/>
          </p:nvSpPr>
          <p:spPr>
            <a:xfrm>
              <a:off x="2685373" y="5114801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095EE72-D4F4-4512-5E81-3ABC9CD73812}"/>
                </a:ext>
              </a:extLst>
            </p:cNvPr>
            <p:cNvCxnSpPr>
              <a:cxnSpLocks/>
              <a:stCxn id="42" idx="0"/>
              <a:endCxn id="34" idx="1"/>
            </p:cNvCxnSpPr>
            <p:nvPr/>
          </p:nvCxnSpPr>
          <p:spPr>
            <a:xfrm flipV="1">
              <a:off x="2769511" y="4925316"/>
              <a:ext cx="149862" cy="189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E84CA6-E4D2-B66B-9373-3DD3273B47A6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>
              <a:off x="2769511" y="5114801"/>
              <a:ext cx="157725" cy="6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4A6601-9573-52FB-4510-9E6010CE173E}"/>
                </a:ext>
              </a:extLst>
            </p:cNvPr>
            <p:cNvCxnSpPr>
              <a:stCxn id="37" idx="3"/>
            </p:cNvCxnSpPr>
            <p:nvPr/>
          </p:nvCxnSpPr>
          <p:spPr>
            <a:xfrm flipV="1">
              <a:off x="2231352" y="5422579"/>
              <a:ext cx="542921" cy="12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3F4B8D4A-FCAE-9158-1FCF-E84AC3D456EC}"/>
                </a:ext>
              </a:extLst>
            </p:cNvPr>
            <p:cNvSpPr/>
            <p:nvPr/>
          </p:nvSpPr>
          <p:spPr>
            <a:xfrm rot="10800000">
              <a:off x="3799798" y="4921470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69FCDA-C55E-A3D6-605D-80ED24783D48}"/>
                </a:ext>
              </a:extLst>
            </p:cNvPr>
            <p:cNvCxnSpPr>
              <a:stCxn id="42" idx="2"/>
              <a:endCxn id="39" idx="1"/>
            </p:cNvCxnSpPr>
            <p:nvPr/>
          </p:nvCxnSpPr>
          <p:spPr>
            <a:xfrm>
              <a:off x="2769511" y="5422579"/>
              <a:ext cx="1121649" cy="7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E9801E2-90CC-96BF-D854-F22E520D8007}"/>
                </a:ext>
              </a:extLst>
            </p:cNvPr>
            <p:cNvCxnSpPr>
              <a:stCxn id="46" idx="1"/>
              <a:endCxn id="39" idx="1"/>
            </p:cNvCxnSpPr>
            <p:nvPr/>
          </p:nvCxnSpPr>
          <p:spPr>
            <a:xfrm>
              <a:off x="3883936" y="5075359"/>
              <a:ext cx="7224" cy="354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1983CE-5DDD-2B95-2B76-EB2112D48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3715" r="50606" b="49182"/>
            <a:stretch>
              <a:fillRect/>
            </a:stretch>
          </p:blipFill>
          <p:spPr>
            <a:xfrm>
              <a:off x="4931505" y="5337840"/>
              <a:ext cx="876556" cy="184237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A7C02B-7056-F857-FF36-0A97106A034F}"/>
                </a:ext>
              </a:extLst>
            </p:cNvPr>
            <p:cNvCxnSpPr>
              <a:stCxn id="39" idx="3"/>
              <a:endCxn id="49" idx="1"/>
            </p:cNvCxnSpPr>
            <p:nvPr/>
          </p:nvCxnSpPr>
          <p:spPr>
            <a:xfrm>
              <a:off x="4767716" y="5429959"/>
              <a:ext cx="163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5D3B359-3E0A-0FE8-EC05-0F2D03FB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115" r="45752" b="42393"/>
            <a:stretch>
              <a:fillRect/>
            </a:stretch>
          </p:blipFill>
          <p:spPr>
            <a:xfrm>
              <a:off x="5936663" y="5327739"/>
              <a:ext cx="962702" cy="1943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A69E907-BA8D-A918-E5BF-FAC6342DF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57313" r="43822" b="36227"/>
            <a:stretch>
              <a:fillRect/>
            </a:stretch>
          </p:blipFill>
          <p:spPr>
            <a:xfrm>
              <a:off x="1310598" y="5744577"/>
              <a:ext cx="996950" cy="16756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151E74-27A7-C854-D7F4-80F733B8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741" r="885" b="28799"/>
            <a:stretch>
              <a:fillRect/>
            </a:stretch>
          </p:blipFill>
          <p:spPr>
            <a:xfrm>
              <a:off x="72348" y="6172484"/>
              <a:ext cx="1758950" cy="16756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2AC1AF9-A7A9-AAEB-C4FD-09294714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71351" r="29310" b="21945"/>
            <a:stretch>
              <a:fillRect/>
            </a:stretch>
          </p:blipFill>
          <p:spPr>
            <a:xfrm>
              <a:off x="1948402" y="6166134"/>
              <a:ext cx="1254495" cy="173919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E33CAC8-397F-0D4E-2171-BDED07B653B7}"/>
                </a:ext>
              </a:extLst>
            </p:cNvPr>
            <p:cNvCxnSpPr>
              <a:stCxn id="49" idx="3"/>
              <a:endCxn id="51" idx="1"/>
            </p:cNvCxnSpPr>
            <p:nvPr/>
          </p:nvCxnSpPr>
          <p:spPr>
            <a:xfrm flipV="1">
              <a:off x="5808061" y="5424908"/>
              <a:ext cx="128602" cy="5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FCF3120-EE78-ED6A-9F0F-866D35448ACE}"/>
                </a:ext>
              </a:extLst>
            </p:cNvPr>
            <p:cNvCxnSpPr>
              <a:cxnSpLocks/>
              <a:stCxn id="52" idx="1"/>
              <a:endCxn id="53" idx="1"/>
            </p:cNvCxnSpPr>
            <p:nvPr/>
          </p:nvCxnSpPr>
          <p:spPr>
            <a:xfrm flipH="1">
              <a:off x="72348" y="5828362"/>
              <a:ext cx="1238250" cy="427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EB19393-622C-99C0-0225-19CB34B66B3E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 flipV="1">
              <a:off x="1831298" y="6253094"/>
              <a:ext cx="117104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C19007F-2C73-B39E-A418-AAD656D5F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7899" r="90" b="14600"/>
            <a:stretch>
              <a:fillRect/>
            </a:stretch>
          </p:blipFill>
          <p:spPr>
            <a:xfrm>
              <a:off x="3323126" y="6145439"/>
              <a:ext cx="1773079" cy="19461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619C49B-2307-429D-5A41-7359B452789F}"/>
                </a:ext>
              </a:extLst>
            </p:cNvPr>
            <p:cNvCxnSpPr>
              <a:cxnSpLocks/>
              <a:stCxn id="54" idx="3"/>
              <a:endCxn id="58" idx="1"/>
            </p:cNvCxnSpPr>
            <p:nvPr/>
          </p:nvCxnSpPr>
          <p:spPr>
            <a:xfrm flipV="1">
              <a:off x="3202897" y="6242746"/>
              <a:ext cx="120229" cy="1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081DB25-FD87-E42F-75A2-E8D353F04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6220" r="27999" b="8125"/>
            <a:stretch>
              <a:fillRect/>
            </a:stretch>
          </p:blipFill>
          <p:spPr>
            <a:xfrm>
              <a:off x="5266409" y="6193315"/>
              <a:ext cx="1277779" cy="146738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0D8FF21-B9B5-B3E7-623E-E4F17BFCCBF5}"/>
                </a:ext>
              </a:extLst>
            </p:cNvPr>
            <p:cNvCxnSpPr>
              <a:cxnSpLocks/>
              <a:stCxn id="63" idx="1"/>
              <a:endCxn id="52" idx="3"/>
            </p:cNvCxnSpPr>
            <p:nvPr/>
          </p:nvCxnSpPr>
          <p:spPr>
            <a:xfrm flipH="1">
              <a:off x="2307548" y="5828362"/>
              <a:ext cx="1730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61ACCF2-F72B-A1A2-6E73-F5B5AF68C5C5}"/>
                </a:ext>
              </a:extLst>
            </p:cNvPr>
            <p:cNvCxnSpPr>
              <a:cxnSpLocks/>
              <a:stCxn id="58" idx="3"/>
              <a:endCxn id="60" idx="1"/>
            </p:cNvCxnSpPr>
            <p:nvPr/>
          </p:nvCxnSpPr>
          <p:spPr>
            <a:xfrm>
              <a:off x="5096205" y="6242746"/>
              <a:ext cx="170204" cy="2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65276BE-F773-08DC-2E76-D524B409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4037831" y="5735315"/>
              <a:ext cx="1027413" cy="186093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EAF6D5C-CA85-0CF2-4F25-9B16A33F7833}"/>
                </a:ext>
              </a:extLst>
            </p:cNvPr>
            <p:cNvCxnSpPr>
              <a:stCxn id="51" idx="2"/>
              <a:endCxn id="63" idx="3"/>
            </p:cNvCxnSpPr>
            <p:nvPr/>
          </p:nvCxnSpPr>
          <p:spPr>
            <a:xfrm flipH="1">
              <a:off x="5065244" y="5522077"/>
              <a:ext cx="1352770" cy="306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8AB50-6D17-7254-49CB-B752E239AD20}"/>
              </a:ext>
            </a:extLst>
          </p:cNvPr>
          <p:cNvSpPr/>
          <p:nvPr/>
        </p:nvSpPr>
        <p:spPr>
          <a:xfrm>
            <a:off x="8020287" y="347861"/>
            <a:ext cx="1034637" cy="689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C26E0-2C6B-0CE0-13BE-0DBC27DCDCDF}"/>
              </a:ext>
            </a:extLst>
          </p:cNvPr>
          <p:cNvSpPr txBox="1"/>
          <p:nvPr/>
        </p:nvSpPr>
        <p:spPr>
          <a:xfrm>
            <a:off x="7794133" y="94353"/>
            <a:ext cx="173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FF0000"/>
                </a:solidFill>
                <a:latin typeface="Calibri Light"/>
              </a:rPr>
              <a:t>Weight Absorption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1ADF77-AE8F-D6B2-3B4A-EA0889913F4A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255652" cy="293522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MLA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Weight absorption tricks +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FlatMLA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GB" altLang="zh-CN" sz="2400" dirty="0" err="1">
                <a:solidFill>
                  <a:srgbClr val="000000"/>
                </a:solidFill>
                <a:latin typeface="Calibri Light"/>
              </a:rPr>
              <a:t>MoE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First compute shared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Dispatch tokens for routed experts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Compute per routed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Combine weighted outputs</a:t>
            </a:r>
          </a:p>
        </p:txBody>
      </p:sp>
    </p:spTree>
    <p:extLst>
      <p:ext uri="{BB962C8B-B14F-4D97-AF65-F5344CB8AC3E}">
        <p14:creationId xmlns:p14="http://schemas.microsoft.com/office/powerpoint/2010/main" val="31806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785C796-4749-62B9-C2ED-7A4B153E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65A6769-73C2-DB9D-4141-7169B940B60A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Dataflow on SoftHier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B49ABDD-3C06-E9D3-1D93-18CB20843C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78268B-7346-5BB0-C4BE-01F6D650B9B9}"/>
              </a:ext>
            </a:extLst>
          </p:cNvPr>
          <p:cNvGrpSpPr/>
          <p:nvPr/>
        </p:nvGrpSpPr>
        <p:grpSpPr>
          <a:xfrm>
            <a:off x="5394960" y="567605"/>
            <a:ext cx="6543039" cy="1444176"/>
            <a:chOff x="72348" y="4833197"/>
            <a:chExt cx="6827017" cy="150685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C7BD1B-1925-6E3F-D47D-F4667C4A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1642" r="50606" b="71255"/>
            <a:stretch>
              <a:fillRect/>
            </a:stretch>
          </p:blipFill>
          <p:spPr>
            <a:xfrm>
              <a:off x="2919373" y="4833197"/>
              <a:ext cx="876556" cy="18423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54F9EB5-8D35-65A7-DF96-69F388AB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72348" y="5236485"/>
              <a:ext cx="1027413" cy="1860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0CD5EC-23E5-9C16-9E9C-3CD25456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95" r="15502" b="84907"/>
            <a:stretch>
              <a:fillRect/>
            </a:stretch>
          </p:blipFill>
          <p:spPr>
            <a:xfrm>
              <a:off x="1183493" y="5137111"/>
              <a:ext cx="1499523" cy="18669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B577F58-0F94-E92C-CC49-91FE727A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930" r="40988" b="78358"/>
            <a:stretch>
              <a:fillRect/>
            </a:stretch>
          </p:blipFill>
          <p:spPr>
            <a:xfrm>
              <a:off x="1184109" y="5347967"/>
              <a:ext cx="1047243" cy="174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232B8D5-9B58-64D0-8E50-CA1B46D1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934" r="50606" b="63963"/>
            <a:stretch>
              <a:fillRect/>
            </a:stretch>
          </p:blipFill>
          <p:spPr>
            <a:xfrm>
              <a:off x="2927236" y="5090535"/>
              <a:ext cx="876556" cy="1842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B015C82-A39A-3AF2-F275-61B7A64A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730" r="50606" b="57167"/>
            <a:stretch>
              <a:fillRect/>
            </a:stretch>
          </p:blipFill>
          <p:spPr>
            <a:xfrm>
              <a:off x="3891160" y="5337840"/>
              <a:ext cx="876556" cy="184237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048C41-FC5C-ABDF-BF01-33FA11AD8452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1099761" y="5230457"/>
              <a:ext cx="83732" cy="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5B263D2-2E4C-EE43-5D8B-27EF7848CDAF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>
              <a:off x="1099761" y="5329532"/>
              <a:ext cx="84348" cy="1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0E0DAAF1-B6DF-04EC-3549-D99A99C3FF39}"/>
                </a:ext>
              </a:extLst>
            </p:cNvPr>
            <p:cNvSpPr/>
            <p:nvPr/>
          </p:nvSpPr>
          <p:spPr>
            <a:xfrm>
              <a:off x="2685373" y="5114801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36071E-B39F-05D1-D4B8-215CF951771E}"/>
                </a:ext>
              </a:extLst>
            </p:cNvPr>
            <p:cNvCxnSpPr>
              <a:cxnSpLocks/>
              <a:stCxn id="42" idx="0"/>
              <a:endCxn id="34" idx="1"/>
            </p:cNvCxnSpPr>
            <p:nvPr/>
          </p:nvCxnSpPr>
          <p:spPr>
            <a:xfrm flipV="1">
              <a:off x="2769511" y="4925316"/>
              <a:ext cx="149862" cy="189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AB17CBE-0DD4-2BCD-C766-46C19532C74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>
              <a:off x="2769511" y="5114801"/>
              <a:ext cx="157725" cy="6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4F9453-3BE0-7F35-3E3E-E2D7086BBA0A}"/>
                </a:ext>
              </a:extLst>
            </p:cNvPr>
            <p:cNvCxnSpPr>
              <a:stCxn id="37" idx="3"/>
            </p:cNvCxnSpPr>
            <p:nvPr/>
          </p:nvCxnSpPr>
          <p:spPr>
            <a:xfrm flipV="1">
              <a:off x="2231352" y="5422579"/>
              <a:ext cx="542921" cy="12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47DE94DD-0824-52F0-0EAC-33A22A8DD529}"/>
                </a:ext>
              </a:extLst>
            </p:cNvPr>
            <p:cNvSpPr/>
            <p:nvPr/>
          </p:nvSpPr>
          <p:spPr>
            <a:xfrm rot="10800000">
              <a:off x="3799798" y="4921470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83B9264-A7A0-2466-38F6-24B72E40989F}"/>
                </a:ext>
              </a:extLst>
            </p:cNvPr>
            <p:cNvCxnSpPr>
              <a:stCxn id="42" idx="2"/>
              <a:endCxn id="39" idx="1"/>
            </p:cNvCxnSpPr>
            <p:nvPr/>
          </p:nvCxnSpPr>
          <p:spPr>
            <a:xfrm>
              <a:off x="2769511" y="5422579"/>
              <a:ext cx="1121649" cy="7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99FD27B-ED68-4AFB-4675-9AA725E1F449}"/>
                </a:ext>
              </a:extLst>
            </p:cNvPr>
            <p:cNvCxnSpPr>
              <a:stCxn id="46" idx="1"/>
              <a:endCxn id="39" idx="1"/>
            </p:cNvCxnSpPr>
            <p:nvPr/>
          </p:nvCxnSpPr>
          <p:spPr>
            <a:xfrm>
              <a:off x="3883936" y="5075359"/>
              <a:ext cx="7224" cy="354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FE0219-3312-C1FD-2D33-083DE1E3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3715" r="50606" b="49182"/>
            <a:stretch>
              <a:fillRect/>
            </a:stretch>
          </p:blipFill>
          <p:spPr>
            <a:xfrm>
              <a:off x="4931505" y="5337840"/>
              <a:ext cx="876556" cy="184237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6F5291-207C-D6C1-9BA0-31452065DD81}"/>
                </a:ext>
              </a:extLst>
            </p:cNvPr>
            <p:cNvCxnSpPr>
              <a:stCxn id="39" idx="3"/>
              <a:endCxn id="49" idx="1"/>
            </p:cNvCxnSpPr>
            <p:nvPr/>
          </p:nvCxnSpPr>
          <p:spPr>
            <a:xfrm>
              <a:off x="4767716" y="5429959"/>
              <a:ext cx="163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234320-9BA5-0939-05ED-4433B30E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115" r="45752" b="42393"/>
            <a:stretch>
              <a:fillRect/>
            </a:stretch>
          </p:blipFill>
          <p:spPr>
            <a:xfrm>
              <a:off x="5936663" y="5327739"/>
              <a:ext cx="962702" cy="1943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C1A5BC4-B418-4510-9CB0-028C26320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57313" r="43822" b="36227"/>
            <a:stretch>
              <a:fillRect/>
            </a:stretch>
          </p:blipFill>
          <p:spPr>
            <a:xfrm>
              <a:off x="1310598" y="5744577"/>
              <a:ext cx="996950" cy="16756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CA4CD3B-5135-A5D9-20F6-AD877B4C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741" r="885" b="28799"/>
            <a:stretch>
              <a:fillRect/>
            </a:stretch>
          </p:blipFill>
          <p:spPr>
            <a:xfrm>
              <a:off x="72348" y="6172484"/>
              <a:ext cx="1758950" cy="16756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AB96AA-60B1-4CC3-424D-5E7C2FDD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71351" r="29310" b="21945"/>
            <a:stretch>
              <a:fillRect/>
            </a:stretch>
          </p:blipFill>
          <p:spPr>
            <a:xfrm>
              <a:off x="1948402" y="6166134"/>
              <a:ext cx="1254495" cy="173919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0719103-B97C-3C6B-28C7-C3B724DCD760}"/>
                </a:ext>
              </a:extLst>
            </p:cNvPr>
            <p:cNvCxnSpPr>
              <a:stCxn id="49" idx="3"/>
              <a:endCxn id="51" idx="1"/>
            </p:cNvCxnSpPr>
            <p:nvPr/>
          </p:nvCxnSpPr>
          <p:spPr>
            <a:xfrm flipV="1">
              <a:off x="5808061" y="5424908"/>
              <a:ext cx="128602" cy="5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092CD7-4CE4-58C6-F682-EB788F59F998}"/>
                </a:ext>
              </a:extLst>
            </p:cNvPr>
            <p:cNvCxnSpPr>
              <a:cxnSpLocks/>
              <a:stCxn id="52" idx="1"/>
              <a:endCxn id="53" idx="1"/>
            </p:cNvCxnSpPr>
            <p:nvPr/>
          </p:nvCxnSpPr>
          <p:spPr>
            <a:xfrm flipH="1">
              <a:off x="72348" y="5828362"/>
              <a:ext cx="1238250" cy="427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BCBF2AC-96C6-6330-64DC-0332FD3ECAA6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 flipV="1">
              <a:off x="1831298" y="6253094"/>
              <a:ext cx="117104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DAA41BA-6224-4ABF-D863-30F4349E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7899" r="90" b="14600"/>
            <a:stretch>
              <a:fillRect/>
            </a:stretch>
          </p:blipFill>
          <p:spPr>
            <a:xfrm>
              <a:off x="3323126" y="6145439"/>
              <a:ext cx="1773079" cy="19461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5F1B516-AF74-76F8-2575-E4F5991027D1}"/>
                </a:ext>
              </a:extLst>
            </p:cNvPr>
            <p:cNvCxnSpPr>
              <a:cxnSpLocks/>
              <a:stCxn id="54" idx="3"/>
              <a:endCxn id="58" idx="1"/>
            </p:cNvCxnSpPr>
            <p:nvPr/>
          </p:nvCxnSpPr>
          <p:spPr>
            <a:xfrm flipV="1">
              <a:off x="3202897" y="6242746"/>
              <a:ext cx="120229" cy="1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BEEABAA-478D-3E2B-18B1-79A464BD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6220" r="27999" b="8125"/>
            <a:stretch>
              <a:fillRect/>
            </a:stretch>
          </p:blipFill>
          <p:spPr>
            <a:xfrm>
              <a:off x="5266409" y="6193315"/>
              <a:ext cx="1277779" cy="146738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25988-EF2A-4850-25FC-E00B3DCBEAA5}"/>
                </a:ext>
              </a:extLst>
            </p:cNvPr>
            <p:cNvCxnSpPr>
              <a:cxnSpLocks/>
              <a:stCxn id="63" idx="1"/>
              <a:endCxn id="52" idx="3"/>
            </p:cNvCxnSpPr>
            <p:nvPr/>
          </p:nvCxnSpPr>
          <p:spPr>
            <a:xfrm flipH="1">
              <a:off x="2307548" y="5828362"/>
              <a:ext cx="1730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02D3A31-5E06-F84A-2A48-AE9B9F468B4E}"/>
                </a:ext>
              </a:extLst>
            </p:cNvPr>
            <p:cNvCxnSpPr>
              <a:cxnSpLocks/>
              <a:stCxn id="58" idx="3"/>
              <a:endCxn id="60" idx="1"/>
            </p:cNvCxnSpPr>
            <p:nvPr/>
          </p:nvCxnSpPr>
          <p:spPr>
            <a:xfrm>
              <a:off x="5096205" y="6242746"/>
              <a:ext cx="170204" cy="2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004E1F6-0D10-1494-EFDE-58CAFD73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4037831" y="5735315"/>
              <a:ext cx="1027413" cy="186093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A6B696-07DC-4E0C-D765-A10D4BC4EE18}"/>
                </a:ext>
              </a:extLst>
            </p:cNvPr>
            <p:cNvCxnSpPr>
              <a:stCxn id="51" idx="2"/>
              <a:endCxn id="63" idx="3"/>
            </p:cNvCxnSpPr>
            <p:nvPr/>
          </p:nvCxnSpPr>
          <p:spPr>
            <a:xfrm flipH="1">
              <a:off x="5065244" y="5522077"/>
              <a:ext cx="1352770" cy="306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7F7B0A-4D4E-162F-FD62-3069E0A89D21}"/>
              </a:ext>
            </a:extLst>
          </p:cNvPr>
          <p:cNvSpPr/>
          <p:nvPr/>
        </p:nvSpPr>
        <p:spPr>
          <a:xfrm>
            <a:off x="8020287" y="347861"/>
            <a:ext cx="1034637" cy="689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3903-12BC-583D-69C4-5BC265B12F1B}"/>
              </a:ext>
            </a:extLst>
          </p:cNvPr>
          <p:cNvSpPr txBox="1"/>
          <p:nvPr/>
        </p:nvSpPr>
        <p:spPr>
          <a:xfrm>
            <a:off x="7794133" y="94353"/>
            <a:ext cx="173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FF0000"/>
                </a:solidFill>
                <a:latin typeface="Calibri Light"/>
              </a:rPr>
              <a:t>Weight Absorption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383F93-B5A4-B37E-93BC-5D5D313EEA2B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255652" cy="293522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MLA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Weight absorption tricks +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FlatMLA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GB" altLang="zh-CN" sz="2400" dirty="0" err="1">
                <a:solidFill>
                  <a:srgbClr val="000000"/>
                </a:solidFill>
                <a:latin typeface="Calibri Light"/>
              </a:rPr>
              <a:t>MoE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First compute shared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Dispatch tokens for routed experts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Compute per routed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Combine weighted outputs</a:t>
            </a:r>
          </a:p>
        </p:txBody>
      </p:sp>
      <p:pic>
        <p:nvPicPr>
          <p:cNvPr id="7" name="Picture 6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146C2458-9B15-D566-5FF3-37981B43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82" y="2281255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720E500E-CCC7-B778-B452-7C4DF214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0B60317-AC30-94C3-C6A4-1EAD078FE012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Experiment Setup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82DAC820-B29F-3ED3-B462-F8552D41C8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B4B0641-5940-ABE6-D39A-6B467E859B3A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1083683" cy="379674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SoftHier Config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1024 TFLOPs @ </a:t>
            </a: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FP16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, 4TB/s HBM BW (2TB/s on West and South Edge)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Test Scenario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Speculative decoding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(k=4), acceptance rate 0.75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KV cache length: 4096 tokens per user, Balanced expert routing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Full DeepSeek-671B, with </a:t>
            </a: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Pipeline Parallelism (PP)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: 61 SoftHier Chips, each handling 1 layer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Key Metrics</a:t>
            </a:r>
          </a:p>
          <a:p>
            <a:pPr lvl="1">
              <a:defRPr/>
            </a:pP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Throughput: 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tokens/s/chip</a:t>
            </a:r>
          </a:p>
          <a:p>
            <a:pPr lvl="1">
              <a:defRPr/>
            </a:pP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TPOT: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avg. time per token for each user (target &lt;100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E9C8D5-060C-F146-C19A-F55A99C18AF7}"/>
              </a:ext>
            </a:extLst>
          </p:cNvPr>
          <p:cNvSpPr/>
          <p:nvPr/>
        </p:nvSpPr>
        <p:spPr>
          <a:xfrm>
            <a:off x="1719470" y="4989443"/>
            <a:ext cx="1202634" cy="1053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</a:t>
            </a:r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D2E7B8-0729-A002-3FBC-85A7A13B11D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922104" y="5516217"/>
            <a:ext cx="12026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8906C4D-D196-044D-7556-A1A844843627}"/>
              </a:ext>
            </a:extLst>
          </p:cNvPr>
          <p:cNvSpPr/>
          <p:nvPr/>
        </p:nvSpPr>
        <p:spPr>
          <a:xfrm>
            <a:off x="4124738" y="4989443"/>
            <a:ext cx="1202634" cy="1053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0D8143-36A1-9B9C-90AA-3661BA25113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327372" y="5516217"/>
            <a:ext cx="14179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3AD79BA-3F5C-C8CA-4D0D-38ED3C604DD8}"/>
              </a:ext>
            </a:extLst>
          </p:cNvPr>
          <p:cNvSpPr/>
          <p:nvPr/>
        </p:nvSpPr>
        <p:spPr>
          <a:xfrm>
            <a:off x="6745355" y="4989443"/>
            <a:ext cx="1202634" cy="1053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DF3ABF-9D84-8BF1-FFDE-2C8F6A0410EF}"/>
              </a:ext>
            </a:extLst>
          </p:cNvPr>
          <p:cNvCxnSpPr>
            <a:cxnSpLocks/>
            <a:stCxn id="9" idx="3"/>
            <a:endCxn id="507" idx="1"/>
          </p:cNvCxnSpPr>
          <p:nvPr/>
        </p:nvCxnSpPr>
        <p:spPr>
          <a:xfrm>
            <a:off x="7947989" y="5516217"/>
            <a:ext cx="1758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0C0D02-8F01-E3DA-08C0-3EB9B27D46B3}"/>
              </a:ext>
            </a:extLst>
          </p:cNvPr>
          <p:cNvSpPr txBox="1"/>
          <p:nvPr/>
        </p:nvSpPr>
        <p:spPr>
          <a:xfrm>
            <a:off x="1966402" y="4637767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Layer 0</a:t>
            </a:r>
            <a:endParaRPr lang="en-C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A24C4-8217-00A3-1FEC-7CCD1CCF3518}"/>
              </a:ext>
            </a:extLst>
          </p:cNvPr>
          <p:cNvSpPr txBox="1"/>
          <p:nvPr/>
        </p:nvSpPr>
        <p:spPr>
          <a:xfrm>
            <a:off x="4324956" y="4637767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Layer 1</a:t>
            </a:r>
            <a:endParaRPr lang="en-CH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A03FB8-FA64-066E-B0B6-174D8E6378A9}"/>
              </a:ext>
            </a:extLst>
          </p:cNvPr>
          <p:cNvSpPr txBox="1"/>
          <p:nvPr/>
        </p:nvSpPr>
        <p:spPr>
          <a:xfrm>
            <a:off x="6945573" y="4637767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Layer 2</a:t>
            </a:r>
            <a:endParaRPr lang="en-CH" b="1" dirty="0"/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67E9A78F-362C-2038-88BB-13E8087615D3}"/>
              </a:ext>
            </a:extLst>
          </p:cNvPr>
          <p:cNvGrpSpPr/>
          <p:nvPr/>
        </p:nvGrpSpPr>
        <p:grpSpPr>
          <a:xfrm>
            <a:off x="1067720" y="5058714"/>
            <a:ext cx="448733" cy="910177"/>
            <a:chOff x="1067720" y="5058714"/>
            <a:chExt cx="448733" cy="910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6FAD3D-0F29-B84C-6B4B-7E48425EF558}"/>
                </a:ext>
              </a:extLst>
            </p:cNvPr>
            <p:cNvSpPr/>
            <p:nvPr/>
          </p:nvSpPr>
          <p:spPr>
            <a:xfrm>
              <a:off x="1067720" y="5058714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41734A-FD37-2C8A-BA0D-86C06B63697E}"/>
                </a:ext>
              </a:extLst>
            </p:cNvPr>
            <p:cNvSpPr/>
            <p:nvPr/>
          </p:nvSpPr>
          <p:spPr>
            <a:xfrm>
              <a:off x="1067720" y="5105281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3D271EB-9E06-3006-06F6-70A8DB082A4E}"/>
                </a:ext>
              </a:extLst>
            </p:cNvPr>
            <p:cNvSpPr/>
            <p:nvPr/>
          </p:nvSpPr>
          <p:spPr>
            <a:xfrm>
              <a:off x="1067720" y="5151848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182A0C8-3E6E-E378-CCC1-4F2234961A9C}"/>
                </a:ext>
              </a:extLst>
            </p:cNvPr>
            <p:cNvSpPr/>
            <p:nvPr/>
          </p:nvSpPr>
          <p:spPr>
            <a:xfrm>
              <a:off x="1067720" y="5198415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66EDD6-E746-0A17-34BE-FB59817D5613}"/>
                </a:ext>
              </a:extLst>
            </p:cNvPr>
            <p:cNvSpPr/>
            <p:nvPr/>
          </p:nvSpPr>
          <p:spPr>
            <a:xfrm>
              <a:off x="1067720" y="5300017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7BE9E1-29A6-8A34-D96D-147CBAC075B7}"/>
                </a:ext>
              </a:extLst>
            </p:cNvPr>
            <p:cNvSpPr/>
            <p:nvPr/>
          </p:nvSpPr>
          <p:spPr>
            <a:xfrm>
              <a:off x="1067720" y="5346584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AE5FC9-AE12-8B60-6B37-76BA262681B4}"/>
                </a:ext>
              </a:extLst>
            </p:cNvPr>
            <p:cNvSpPr/>
            <p:nvPr/>
          </p:nvSpPr>
          <p:spPr>
            <a:xfrm>
              <a:off x="1067720" y="5393151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B21D9E-15DB-91EE-53E6-4AA1DFABD6F4}"/>
                </a:ext>
              </a:extLst>
            </p:cNvPr>
            <p:cNvSpPr/>
            <p:nvPr/>
          </p:nvSpPr>
          <p:spPr>
            <a:xfrm>
              <a:off x="1067720" y="5439718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450CB7-A5AB-9819-FEF0-8FFEC0FF8330}"/>
                </a:ext>
              </a:extLst>
            </p:cNvPr>
            <p:cNvSpPr/>
            <p:nvPr/>
          </p:nvSpPr>
          <p:spPr>
            <a:xfrm>
              <a:off x="1067720" y="5541320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F42509-BC7D-B0F5-C7CF-F7E4C66A94EA}"/>
                </a:ext>
              </a:extLst>
            </p:cNvPr>
            <p:cNvSpPr/>
            <p:nvPr/>
          </p:nvSpPr>
          <p:spPr>
            <a:xfrm>
              <a:off x="1067720" y="5587887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DB2A3-7826-4560-7D75-C26999315B10}"/>
                </a:ext>
              </a:extLst>
            </p:cNvPr>
            <p:cNvSpPr/>
            <p:nvPr/>
          </p:nvSpPr>
          <p:spPr>
            <a:xfrm>
              <a:off x="1067720" y="5634454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96C9A0-75D1-B8D8-2D91-46DEEB8FCA7E}"/>
                </a:ext>
              </a:extLst>
            </p:cNvPr>
            <p:cNvSpPr/>
            <p:nvPr/>
          </p:nvSpPr>
          <p:spPr>
            <a:xfrm>
              <a:off x="1067720" y="5681021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441891-B88F-9FF5-DA42-B398C8DD4EE2}"/>
                </a:ext>
              </a:extLst>
            </p:cNvPr>
            <p:cNvSpPr/>
            <p:nvPr/>
          </p:nvSpPr>
          <p:spPr>
            <a:xfrm>
              <a:off x="1067720" y="5782623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9CFA98-90BF-6D5F-762A-5BBEF2BD2325}"/>
                </a:ext>
              </a:extLst>
            </p:cNvPr>
            <p:cNvSpPr/>
            <p:nvPr/>
          </p:nvSpPr>
          <p:spPr>
            <a:xfrm>
              <a:off x="1067720" y="5829190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B4427E3-BBDC-6616-6810-0E7DA49EF2AA}"/>
                </a:ext>
              </a:extLst>
            </p:cNvPr>
            <p:cNvSpPr/>
            <p:nvPr/>
          </p:nvSpPr>
          <p:spPr>
            <a:xfrm>
              <a:off x="1067720" y="5875757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2660A8A-E7A0-6A29-7A96-B159B139C74E}"/>
                </a:ext>
              </a:extLst>
            </p:cNvPr>
            <p:cNvSpPr/>
            <p:nvPr/>
          </p:nvSpPr>
          <p:spPr>
            <a:xfrm>
              <a:off x="1067720" y="5922324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764C9F-2149-4979-3863-3A142831E14E}"/>
              </a:ext>
            </a:extLst>
          </p:cNvPr>
          <p:cNvGrpSpPr/>
          <p:nvPr/>
        </p:nvGrpSpPr>
        <p:grpSpPr>
          <a:xfrm>
            <a:off x="779023" y="4997959"/>
            <a:ext cx="218018" cy="307777"/>
            <a:chOff x="543982" y="5004428"/>
            <a:chExt cx="218018" cy="30777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65BB25-9AF3-50A0-F15D-A7DEC6896726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1862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DDAE7F-D04C-4C71-DB3A-5B115ABB2ABE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F6E64C-1C47-5778-2136-C4FA03A83B48}"/>
              </a:ext>
            </a:extLst>
          </p:cNvPr>
          <p:cNvGrpSpPr/>
          <p:nvPr/>
        </p:nvGrpSpPr>
        <p:grpSpPr>
          <a:xfrm>
            <a:off x="779023" y="5239262"/>
            <a:ext cx="218018" cy="307777"/>
            <a:chOff x="543982" y="5004428"/>
            <a:chExt cx="218018" cy="30777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266CAE6-6F5D-E7AF-2EA9-4ED00D4B478E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1862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9326FD-03A6-1C5F-353E-90630147323A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EB7830-40BC-329E-0A5C-54E7CC9A491B}"/>
              </a:ext>
            </a:extLst>
          </p:cNvPr>
          <p:cNvGrpSpPr/>
          <p:nvPr/>
        </p:nvGrpSpPr>
        <p:grpSpPr>
          <a:xfrm>
            <a:off x="779023" y="5480565"/>
            <a:ext cx="218018" cy="307777"/>
            <a:chOff x="543982" y="5004428"/>
            <a:chExt cx="218018" cy="30777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E375D76-5578-F289-A5D3-156A80C5DB87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1862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EBA5F8-749C-76DB-5D57-7C8E3B465F20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233DB51-35A6-E2AA-EA31-DC42793C6DBD}"/>
              </a:ext>
            </a:extLst>
          </p:cNvPr>
          <p:cNvGrpSpPr/>
          <p:nvPr/>
        </p:nvGrpSpPr>
        <p:grpSpPr>
          <a:xfrm>
            <a:off x="779023" y="5721868"/>
            <a:ext cx="218018" cy="307777"/>
            <a:chOff x="543982" y="5004428"/>
            <a:chExt cx="218018" cy="307777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88941AB-D1FD-2282-1C65-512CFA02E6C9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5065183"/>
              <a:ext cx="0" cy="1862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D4EF679-6CE6-27F3-6776-F8C684108E94}"/>
                </a:ext>
              </a:extLst>
            </p:cNvPr>
            <p:cNvSpPr txBox="1"/>
            <p:nvPr/>
          </p:nvSpPr>
          <p:spPr>
            <a:xfrm>
              <a:off x="543982" y="5004428"/>
              <a:ext cx="1989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400" b="1" dirty="0">
                  <a:solidFill>
                    <a:srgbClr val="000000"/>
                  </a:solidFill>
                  <a:latin typeface="Calibri Light"/>
                </a:rPr>
                <a:t>k</a:t>
              </a:r>
              <a:endParaRPr lang="en-CH" b="1" dirty="0"/>
            </a:p>
          </p:txBody>
        </p:sp>
      </p:grpSp>
      <p:sp>
        <p:nvSpPr>
          <p:cNvPr id="62" name="Left Brace 61">
            <a:extLst>
              <a:ext uri="{FF2B5EF4-FFF2-40B4-BE49-F238E27FC236}">
                <a16:creationId xmlns:a16="http://schemas.microsoft.com/office/drawing/2014/main" id="{C3C73ED0-F2BA-A58C-9F03-A782648663E2}"/>
              </a:ext>
            </a:extLst>
          </p:cNvPr>
          <p:cNvSpPr/>
          <p:nvPr/>
        </p:nvSpPr>
        <p:spPr>
          <a:xfrm>
            <a:off x="779023" y="5128564"/>
            <a:ext cx="45719" cy="7937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DA9CD6-37DB-1327-9D84-B00361BA9DC7}"/>
              </a:ext>
            </a:extLst>
          </p:cNvPr>
          <p:cNvSpPr txBox="1"/>
          <p:nvPr/>
        </p:nvSpPr>
        <p:spPr>
          <a:xfrm>
            <a:off x="235041" y="5356947"/>
            <a:ext cx="58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batch</a:t>
            </a:r>
            <a:endParaRPr lang="en-CH" b="1" dirty="0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01E49D7-6191-3D14-785B-F28764054BDE}"/>
              </a:ext>
            </a:extLst>
          </p:cNvPr>
          <p:cNvGrpSpPr/>
          <p:nvPr/>
        </p:nvGrpSpPr>
        <p:grpSpPr>
          <a:xfrm>
            <a:off x="3248622" y="5058714"/>
            <a:ext cx="448733" cy="910177"/>
            <a:chOff x="1067720" y="5058714"/>
            <a:chExt cx="448733" cy="910177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91A11D9E-5395-721E-53B4-B37AF278C724}"/>
                </a:ext>
              </a:extLst>
            </p:cNvPr>
            <p:cNvSpPr/>
            <p:nvPr/>
          </p:nvSpPr>
          <p:spPr>
            <a:xfrm>
              <a:off x="1067720" y="5058714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06904061-705B-8495-265C-7C35227EC54C}"/>
                </a:ext>
              </a:extLst>
            </p:cNvPr>
            <p:cNvSpPr/>
            <p:nvPr/>
          </p:nvSpPr>
          <p:spPr>
            <a:xfrm>
              <a:off x="1067720" y="5105281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8C7EFB9-8EF4-FFBC-F973-43E057F777B6}"/>
                </a:ext>
              </a:extLst>
            </p:cNvPr>
            <p:cNvSpPr/>
            <p:nvPr/>
          </p:nvSpPr>
          <p:spPr>
            <a:xfrm>
              <a:off x="1067720" y="5151848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C28ADCD0-CF43-4593-E0E3-CA43DB8BFE46}"/>
                </a:ext>
              </a:extLst>
            </p:cNvPr>
            <p:cNvSpPr/>
            <p:nvPr/>
          </p:nvSpPr>
          <p:spPr>
            <a:xfrm>
              <a:off x="1067720" y="5198415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DEC8F61C-64BF-A445-5768-FA71B9404FFD}"/>
                </a:ext>
              </a:extLst>
            </p:cNvPr>
            <p:cNvSpPr/>
            <p:nvPr/>
          </p:nvSpPr>
          <p:spPr>
            <a:xfrm>
              <a:off x="1067720" y="5300017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78BFCD3-B77E-FF89-0004-27EC6BB7DA20}"/>
                </a:ext>
              </a:extLst>
            </p:cNvPr>
            <p:cNvSpPr/>
            <p:nvPr/>
          </p:nvSpPr>
          <p:spPr>
            <a:xfrm>
              <a:off x="1067720" y="5346584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E2C83B09-5440-C7EA-13F3-B9A24AC5A838}"/>
                </a:ext>
              </a:extLst>
            </p:cNvPr>
            <p:cNvSpPr/>
            <p:nvPr/>
          </p:nvSpPr>
          <p:spPr>
            <a:xfrm>
              <a:off x="1067720" y="5393151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05CB1A76-8C3B-368B-4768-08A1980BBCA2}"/>
                </a:ext>
              </a:extLst>
            </p:cNvPr>
            <p:cNvSpPr/>
            <p:nvPr/>
          </p:nvSpPr>
          <p:spPr>
            <a:xfrm>
              <a:off x="1067720" y="5439718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F5787F23-97C0-1A72-B3BA-F4457F3CCC7F}"/>
                </a:ext>
              </a:extLst>
            </p:cNvPr>
            <p:cNvSpPr/>
            <p:nvPr/>
          </p:nvSpPr>
          <p:spPr>
            <a:xfrm>
              <a:off x="1067720" y="5541320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2AC2E01C-F1D7-F249-CF81-D5EE43218B00}"/>
                </a:ext>
              </a:extLst>
            </p:cNvPr>
            <p:cNvSpPr/>
            <p:nvPr/>
          </p:nvSpPr>
          <p:spPr>
            <a:xfrm>
              <a:off x="1067720" y="5587887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3E3963CF-37E8-3132-F5F4-4F1DEEFAAED7}"/>
                </a:ext>
              </a:extLst>
            </p:cNvPr>
            <p:cNvSpPr/>
            <p:nvPr/>
          </p:nvSpPr>
          <p:spPr>
            <a:xfrm>
              <a:off x="1067720" y="5634454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88C06EDB-1636-8B61-69EE-AC0CDBB79894}"/>
                </a:ext>
              </a:extLst>
            </p:cNvPr>
            <p:cNvSpPr/>
            <p:nvPr/>
          </p:nvSpPr>
          <p:spPr>
            <a:xfrm>
              <a:off x="1067720" y="5681021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6034BA18-C5C5-C494-FE58-B514CC891321}"/>
                </a:ext>
              </a:extLst>
            </p:cNvPr>
            <p:cNvSpPr/>
            <p:nvPr/>
          </p:nvSpPr>
          <p:spPr>
            <a:xfrm>
              <a:off x="1067720" y="5782623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74B7746C-98D4-7D08-0E36-17C365CCCCF6}"/>
                </a:ext>
              </a:extLst>
            </p:cNvPr>
            <p:cNvSpPr/>
            <p:nvPr/>
          </p:nvSpPr>
          <p:spPr>
            <a:xfrm>
              <a:off x="1067720" y="5829190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650CE1C-8942-2DBA-694C-8DFF5996580A}"/>
                </a:ext>
              </a:extLst>
            </p:cNvPr>
            <p:cNvSpPr/>
            <p:nvPr/>
          </p:nvSpPr>
          <p:spPr>
            <a:xfrm>
              <a:off x="1067720" y="5875757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3CD0DBD5-7177-9805-3E9A-14DF7E273433}"/>
                </a:ext>
              </a:extLst>
            </p:cNvPr>
            <p:cNvSpPr/>
            <p:nvPr/>
          </p:nvSpPr>
          <p:spPr>
            <a:xfrm>
              <a:off x="1067720" y="5922324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52EB285A-44EE-ABC1-35C0-1B81CE9245AA}"/>
              </a:ext>
            </a:extLst>
          </p:cNvPr>
          <p:cNvGrpSpPr/>
          <p:nvPr/>
        </p:nvGrpSpPr>
        <p:grpSpPr>
          <a:xfrm>
            <a:off x="5811996" y="5058714"/>
            <a:ext cx="448733" cy="910177"/>
            <a:chOff x="1067720" y="5058714"/>
            <a:chExt cx="448733" cy="910177"/>
          </a:xfrm>
        </p:grpSpPr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0EC7F3F-5949-9D50-EE7B-42C80A75B64C}"/>
                </a:ext>
              </a:extLst>
            </p:cNvPr>
            <p:cNvSpPr/>
            <p:nvPr/>
          </p:nvSpPr>
          <p:spPr>
            <a:xfrm>
              <a:off x="1067720" y="5058714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331860EA-89B4-2956-AB16-F42AC257FDF2}"/>
                </a:ext>
              </a:extLst>
            </p:cNvPr>
            <p:cNvSpPr/>
            <p:nvPr/>
          </p:nvSpPr>
          <p:spPr>
            <a:xfrm>
              <a:off x="1067720" y="5105281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68EAABD6-2815-54CD-81E4-921E6A7B50A7}"/>
                </a:ext>
              </a:extLst>
            </p:cNvPr>
            <p:cNvSpPr/>
            <p:nvPr/>
          </p:nvSpPr>
          <p:spPr>
            <a:xfrm>
              <a:off x="1067720" y="5151848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6BAB9E54-7F0B-ED31-941C-8898322051F7}"/>
                </a:ext>
              </a:extLst>
            </p:cNvPr>
            <p:cNvSpPr/>
            <p:nvPr/>
          </p:nvSpPr>
          <p:spPr>
            <a:xfrm>
              <a:off x="1067720" y="5198415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0440AB8-7389-C6DE-8DC6-BC9E0888C805}"/>
                </a:ext>
              </a:extLst>
            </p:cNvPr>
            <p:cNvSpPr/>
            <p:nvPr/>
          </p:nvSpPr>
          <p:spPr>
            <a:xfrm>
              <a:off x="1067720" y="5300017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864900A-C284-AA74-A6FA-A6861F34D14E}"/>
                </a:ext>
              </a:extLst>
            </p:cNvPr>
            <p:cNvSpPr/>
            <p:nvPr/>
          </p:nvSpPr>
          <p:spPr>
            <a:xfrm>
              <a:off x="1067720" y="5346584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70E34E6-C19B-FD2A-AEFE-38F23C6679CA}"/>
                </a:ext>
              </a:extLst>
            </p:cNvPr>
            <p:cNvSpPr/>
            <p:nvPr/>
          </p:nvSpPr>
          <p:spPr>
            <a:xfrm>
              <a:off x="1067720" y="5393151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B113212D-525C-5BDF-7A10-EA92298C0942}"/>
                </a:ext>
              </a:extLst>
            </p:cNvPr>
            <p:cNvSpPr/>
            <p:nvPr/>
          </p:nvSpPr>
          <p:spPr>
            <a:xfrm>
              <a:off x="1067720" y="5439718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AAAA4A8-237D-5254-5F6C-BB41655C69C0}"/>
                </a:ext>
              </a:extLst>
            </p:cNvPr>
            <p:cNvSpPr/>
            <p:nvPr/>
          </p:nvSpPr>
          <p:spPr>
            <a:xfrm>
              <a:off x="1067720" y="5541320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3B77B2CE-3545-4C32-316D-4996008B1B51}"/>
                </a:ext>
              </a:extLst>
            </p:cNvPr>
            <p:cNvSpPr/>
            <p:nvPr/>
          </p:nvSpPr>
          <p:spPr>
            <a:xfrm>
              <a:off x="1067720" y="5587887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F1B83D13-2AD9-BC1E-4F72-C05AFB0FA879}"/>
                </a:ext>
              </a:extLst>
            </p:cNvPr>
            <p:cNvSpPr/>
            <p:nvPr/>
          </p:nvSpPr>
          <p:spPr>
            <a:xfrm>
              <a:off x="1067720" y="5634454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6E7CF7A-6057-30A8-FF21-3CE428108A47}"/>
                </a:ext>
              </a:extLst>
            </p:cNvPr>
            <p:cNvSpPr/>
            <p:nvPr/>
          </p:nvSpPr>
          <p:spPr>
            <a:xfrm>
              <a:off x="1067720" y="5681021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022752F-5733-771D-E8E8-A1599515A8E4}"/>
                </a:ext>
              </a:extLst>
            </p:cNvPr>
            <p:cNvSpPr/>
            <p:nvPr/>
          </p:nvSpPr>
          <p:spPr>
            <a:xfrm>
              <a:off x="1067720" y="5782623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AAF2A692-4708-18E3-F790-0783F5C4A3C9}"/>
                </a:ext>
              </a:extLst>
            </p:cNvPr>
            <p:cNvSpPr/>
            <p:nvPr/>
          </p:nvSpPr>
          <p:spPr>
            <a:xfrm>
              <a:off x="1067720" y="5829190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C35D945F-5C3D-468B-880D-41E72118B49B}"/>
                </a:ext>
              </a:extLst>
            </p:cNvPr>
            <p:cNvSpPr/>
            <p:nvPr/>
          </p:nvSpPr>
          <p:spPr>
            <a:xfrm>
              <a:off x="1067720" y="5875757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504A8574-4654-5C25-A1CA-EC1B99F85D20}"/>
                </a:ext>
              </a:extLst>
            </p:cNvPr>
            <p:cNvSpPr/>
            <p:nvPr/>
          </p:nvSpPr>
          <p:spPr>
            <a:xfrm>
              <a:off x="1067720" y="5922324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FBF4598-0628-704C-FDC1-4CC634DDE94F}"/>
              </a:ext>
            </a:extLst>
          </p:cNvPr>
          <p:cNvGrpSpPr/>
          <p:nvPr/>
        </p:nvGrpSpPr>
        <p:grpSpPr>
          <a:xfrm>
            <a:off x="8161680" y="5058714"/>
            <a:ext cx="448733" cy="910177"/>
            <a:chOff x="1067720" y="5058714"/>
            <a:chExt cx="448733" cy="910177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34692252-A9BA-2401-FDDD-FDD158336481}"/>
                </a:ext>
              </a:extLst>
            </p:cNvPr>
            <p:cNvSpPr/>
            <p:nvPr/>
          </p:nvSpPr>
          <p:spPr>
            <a:xfrm>
              <a:off x="1067720" y="5058714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115B65EC-AE24-3CDB-5A4C-9FBF5E218EA0}"/>
                </a:ext>
              </a:extLst>
            </p:cNvPr>
            <p:cNvSpPr/>
            <p:nvPr/>
          </p:nvSpPr>
          <p:spPr>
            <a:xfrm>
              <a:off x="1067720" y="5105281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7F043F94-7FB9-F239-DA37-B00A299141C6}"/>
                </a:ext>
              </a:extLst>
            </p:cNvPr>
            <p:cNvSpPr/>
            <p:nvPr/>
          </p:nvSpPr>
          <p:spPr>
            <a:xfrm>
              <a:off x="1067720" y="5151848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3D2D0F8-0767-00DD-DEFF-992642D262CE}"/>
                </a:ext>
              </a:extLst>
            </p:cNvPr>
            <p:cNvSpPr/>
            <p:nvPr/>
          </p:nvSpPr>
          <p:spPr>
            <a:xfrm>
              <a:off x="1067720" y="5198415"/>
              <a:ext cx="448733" cy="465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C5F777F-BA54-56F1-D242-B04D976299F7}"/>
                </a:ext>
              </a:extLst>
            </p:cNvPr>
            <p:cNvSpPr/>
            <p:nvPr/>
          </p:nvSpPr>
          <p:spPr>
            <a:xfrm>
              <a:off x="1067720" y="5300017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92CC4340-7A3F-BE9F-466A-B3300A2C64CC}"/>
                </a:ext>
              </a:extLst>
            </p:cNvPr>
            <p:cNvSpPr/>
            <p:nvPr/>
          </p:nvSpPr>
          <p:spPr>
            <a:xfrm>
              <a:off x="1067720" y="5346584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80103777-FE12-D318-4795-A4F51BDCF1C6}"/>
                </a:ext>
              </a:extLst>
            </p:cNvPr>
            <p:cNvSpPr/>
            <p:nvPr/>
          </p:nvSpPr>
          <p:spPr>
            <a:xfrm>
              <a:off x="1067720" y="5393151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9B2A4869-3BF4-C6D7-B4D6-18D33ABA78A1}"/>
                </a:ext>
              </a:extLst>
            </p:cNvPr>
            <p:cNvSpPr/>
            <p:nvPr/>
          </p:nvSpPr>
          <p:spPr>
            <a:xfrm>
              <a:off x="1067720" y="5439718"/>
              <a:ext cx="448733" cy="4656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711265E-D47B-5C39-E3FC-6EEE94EFA94E}"/>
                </a:ext>
              </a:extLst>
            </p:cNvPr>
            <p:cNvSpPr/>
            <p:nvPr/>
          </p:nvSpPr>
          <p:spPr>
            <a:xfrm>
              <a:off x="1067720" y="5541320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73296B44-9699-68B9-347F-2B5AD1A61648}"/>
                </a:ext>
              </a:extLst>
            </p:cNvPr>
            <p:cNvSpPr/>
            <p:nvPr/>
          </p:nvSpPr>
          <p:spPr>
            <a:xfrm>
              <a:off x="1067720" y="5587887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DB62ADB-8ECC-63A3-B822-0149A15E7D53}"/>
                </a:ext>
              </a:extLst>
            </p:cNvPr>
            <p:cNvSpPr/>
            <p:nvPr/>
          </p:nvSpPr>
          <p:spPr>
            <a:xfrm>
              <a:off x="1067720" y="5634454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BEA6275-963F-56D3-BDB2-F8656D2956A6}"/>
                </a:ext>
              </a:extLst>
            </p:cNvPr>
            <p:cNvSpPr/>
            <p:nvPr/>
          </p:nvSpPr>
          <p:spPr>
            <a:xfrm>
              <a:off x="1067720" y="5681021"/>
              <a:ext cx="448733" cy="4656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B7777422-5143-A540-7AC7-FEA9A7535C30}"/>
                </a:ext>
              </a:extLst>
            </p:cNvPr>
            <p:cNvSpPr/>
            <p:nvPr/>
          </p:nvSpPr>
          <p:spPr>
            <a:xfrm>
              <a:off x="1067720" y="5782623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F3AA0DBD-EF00-FE35-1DDC-03502DA7BDE1}"/>
                </a:ext>
              </a:extLst>
            </p:cNvPr>
            <p:cNvSpPr/>
            <p:nvPr/>
          </p:nvSpPr>
          <p:spPr>
            <a:xfrm>
              <a:off x="1067720" y="5829190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8F21C0C7-8F7C-4D41-06EA-2CCE5A9008B6}"/>
                </a:ext>
              </a:extLst>
            </p:cNvPr>
            <p:cNvSpPr/>
            <p:nvPr/>
          </p:nvSpPr>
          <p:spPr>
            <a:xfrm>
              <a:off x="1067720" y="5875757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C2A192B-32E3-1446-D664-2AEEAAD1CBC7}"/>
                </a:ext>
              </a:extLst>
            </p:cNvPr>
            <p:cNvSpPr/>
            <p:nvPr/>
          </p:nvSpPr>
          <p:spPr>
            <a:xfrm>
              <a:off x="1067720" y="5922324"/>
              <a:ext cx="448733" cy="46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507" name="Rectangle 506">
            <a:extLst>
              <a:ext uri="{FF2B5EF4-FFF2-40B4-BE49-F238E27FC236}">
                <a16:creationId xmlns:a16="http://schemas.microsoft.com/office/drawing/2014/main" id="{C0F371E2-0244-F2E2-5910-30D839220410}"/>
              </a:ext>
            </a:extLst>
          </p:cNvPr>
          <p:cNvSpPr/>
          <p:nvPr/>
        </p:nvSpPr>
        <p:spPr>
          <a:xfrm>
            <a:off x="9706958" y="4989443"/>
            <a:ext cx="1202634" cy="1053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</a:t>
            </a:r>
            <a:endParaRPr lang="en-CH" dirty="0"/>
          </a:p>
        </p:txBody>
      </p: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E62C2240-8613-37B8-418D-396E0DDC311E}"/>
              </a:ext>
            </a:extLst>
          </p:cNvPr>
          <p:cNvCxnSpPr>
            <a:stCxn id="507" idx="3"/>
          </p:cNvCxnSpPr>
          <p:nvPr/>
        </p:nvCxnSpPr>
        <p:spPr>
          <a:xfrm>
            <a:off x="10909592" y="5516217"/>
            <a:ext cx="427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117E45A6-6D9C-019C-B553-FE92C54DAED4}"/>
              </a:ext>
            </a:extLst>
          </p:cNvPr>
          <p:cNvSpPr txBox="1"/>
          <p:nvPr/>
        </p:nvSpPr>
        <p:spPr>
          <a:xfrm>
            <a:off x="9907176" y="4637767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Layer 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6588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Progress General Updates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9791A3-751E-0936-B276-2CA1AF34111C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9883943" cy="511628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DeepSeek-V3 on SoftHier: Decoding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B5AA6BC2-5470-FC6A-169F-5F441EB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8FB82F5F-A90D-F7AC-F1AA-642B548E5E90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Pipeline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324A5D2C-57D4-E872-257D-480F6AACB9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148" name="Chart 147">
            <a:extLst>
              <a:ext uri="{FF2B5EF4-FFF2-40B4-BE49-F238E27FC236}">
                <a16:creationId xmlns:a16="http://schemas.microsoft.com/office/drawing/2014/main" id="{CD4F0DEB-6BD3-3C29-91A0-78F0D9741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60491"/>
              </p:ext>
            </p:extLst>
          </p:nvPr>
        </p:nvGraphicFramePr>
        <p:xfrm>
          <a:off x="1778936" y="867891"/>
          <a:ext cx="8634128" cy="517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3EBE6C0-DDC6-2AC7-68ED-F6E1F071B4DB}"/>
              </a:ext>
            </a:extLst>
          </p:cNvPr>
          <p:cNvCxnSpPr/>
          <p:nvPr/>
        </p:nvCxnSpPr>
        <p:spPr>
          <a:xfrm>
            <a:off x="2902226" y="4224130"/>
            <a:ext cx="67884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50B0493-E26B-205A-A3AB-C9C465C2D0F2}"/>
              </a:ext>
            </a:extLst>
          </p:cNvPr>
          <p:cNvCxnSpPr/>
          <p:nvPr/>
        </p:nvCxnSpPr>
        <p:spPr>
          <a:xfrm>
            <a:off x="9690652" y="4224130"/>
            <a:ext cx="0" cy="526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06171E51-B7DC-8980-8DF5-024A92840604}"/>
              </a:ext>
            </a:extLst>
          </p:cNvPr>
          <p:cNvSpPr txBox="1"/>
          <p:nvPr/>
        </p:nvSpPr>
        <p:spPr>
          <a:xfrm>
            <a:off x="9690652" y="433362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chemeClr val="accent3"/>
                </a:solidFill>
                <a:latin typeface="Calibri Light"/>
              </a:rPr>
              <a:t>Target</a:t>
            </a:r>
            <a:endParaRPr lang="en-CH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756FCDE-4CF8-A0E9-242D-AD7475F2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707D640B-376C-EA93-3287-D939AF1A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876573"/>
            <a:ext cx="5276782" cy="1319196"/>
          </a:xfrm>
          <a:prstGeom prst="rect">
            <a:avLst/>
          </a:prstGeom>
        </p:spPr>
      </p:pic>
      <p:pic>
        <p:nvPicPr>
          <p:cNvPr id="17" name="Picture 1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8CF0835-5EB9-0877-65F1-73E69B10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2025110"/>
            <a:ext cx="5276782" cy="1319196"/>
          </a:xfrm>
          <a:prstGeom prst="rect">
            <a:avLst/>
          </a:prstGeom>
        </p:spPr>
      </p:pic>
      <p:pic>
        <p:nvPicPr>
          <p:cNvPr id="13" name="Picture 1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3D70DA4-0992-2E24-8650-8E8736259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174080"/>
            <a:ext cx="5276782" cy="1319196"/>
          </a:xfrm>
          <a:prstGeom prst="rect">
            <a:avLst/>
          </a:prstGeom>
        </p:spPr>
      </p:pic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724F148C-031A-E05C-E037-24B41EF69A33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Pipeline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7A278009-AC77-1A65-DEA7-7D3B67C083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1" name="Picture 20" descr="An orange graph with black text&#10;&#10;AI-generated content may be incorrect.">
            <a:extLst>
              <a:ext uri="{FF2B5EF4-FFF2-40B4-BE49-F238E27FC236}">
                <a16:creationId xmlns:a16="http://schemas.microsoft.com/office/drawing/2014/main" id="{2B7F3C15-5138-DC6A-9B6D-54615D6E0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300" y="4322617"/>
            <a:ext cx="5276782" cy="1319196"/>
          </a:xfrm>
          <a:prstGeom prst="rect">
            <a:avLst/>
          </a:prstGeom>
        </p:spPr>
      </p:pic>
      <p:pic>
        <p:nvPicPr>
          <p:cNvPr id="19" name="Picture 18" descr="An orange graph with black text&#10;&#10;AI-generated content may be incorrect.">
            <a:extLst>
              <a:ext uri="{FF2B5EF4-FFF2-40B4-BE49-F238E27FC236}">
                <a16:creationId xmlns:a16="http://schemas.microsoft.com/office/drawing/2014/main" id="{232F49F0-D461-E894-AA86-F2ECAF422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00" y="5471587"/>
            <a:ext cx="5276782" cy="13191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0D2342-E2CF-F469-51FC-F1EF1F7B7477}"/>
              </a:ext>
            </a:extLst>
          </p:cNvPr>
          <p:cNvSpPr txBox="1"/>
          <p:nvPr/>
        </p:nvSpPr>
        <p:spPr>
          <a:xfrm>
            <a:off x="9817100" y="5838916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32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2%</a:t>
            </a:r>
            <a:endParaRPr lang="en-CH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F6B77-566A-E8B7-D86B-281187AD28E4}"/>
              </a:ext>
            </a:extLst>
          </p:cNvPr>
          <p:cNvSpPr/>
          <p:nvPr/>
        </p:nvSpPr>
        <p:spPr>
          <a:xfrm>
            <a:off x="9559891" y="1574919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00B56-79D0-4456-83FF-FE1D79F0EE86}"/>
              </a:ext>
            </a:extLst>
          </p:cNvPr>
          <p:cNvSpPr/>
          <p:nvPr/>
        </p:nvSpPr>
        <p:spPr>
          <a:xfrm>
            <a:off x="9559891" y="2723455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E29D37-780D-5905-0B65-70F5D60655D3}"/>
              </a:ext>
            </a:extLst>
          </p:cNvPr>
          <p:cNvSpPr/>
          <p:nvPr/>
        </p:nvSpPr>
        <p:spPr>
          <a:xfrm>
            <a:off x="9559891" y="3871991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CBD712-A832-9447-4721-4A560A70F6E7}"/>
              </a:ext>
            </a:extLst>
          </p:cNvPr>
          <p:cNvSpPr/>
          <p:nvPr/>
        </p:nvSpPr>
        <p:spPr>
          <a:xfrm>
            <a:off x="9559891" y="5020527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46E98-7B8F-547E-F598-F16FCD30415A}"/>
              </a:ext>
            </a:extLst>
          </p:cNvPr>
          <p:cNvSpPr/>
          <p:nvPr/>
        </p:nvSpPr>
        <p:spPr>
          <a:xfrm>
            <a:off x="9559891" y="6169063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3926B-E802-029D-B421-C8934122B113}"/>
              </a:ext>
            </a:extLst>
          </p:cNvPr>
          <p:cNvSpPr txBox="1"/>
          <p:nvPr/>
        </p:nvSpPr>
        <p:spPr>
          <a:xfrm>
            <a:off x="9817100" y="4720605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256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15%</a:t>
            </a:r>
            <a:endParaRPr lang="en-CH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B8188-8AF6-1748-B89E-0CD03C37F94B}"/>
              </a:ext>
            </a:extLst>
          </p:cNvPr>
          <p:cNvSpPr txBox="1"/>
          <p:nvPr/>
        </p:nvSpPr>
        <p:spPr>
          <a:xfrm>
            <a:off x="9817100" y="3563722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2k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48%</a:t>
            </a:r>
            <a:endParaRPr lang="en-C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81C27-2342-72D9-2B6C-07BA27186229}"/>
              </a:ext>
            </a:extLst>
          </p:cNvPr>
          <p:cNvSpPr txBox="1"/>
          <p:nvPr/>
        </p:nvSpPr>
        <p:spPr>
          <a:xfrm>
            <a:off x="9817100" y="2440433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16k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63%</a:t>
            </a:r>
            <a:endParaRPr lang="en-CH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B32C0-ABA9-7D1A-64CD-7CFBC8B497B2}"/>
              </a:ext>
            </a:extLst>
          </p:cNvPr>
          <p:cNvSpPr txBox="1"/>
          <p:nvPr/>
        </p:nvSpPr>
        <p:spPr>
          <a:xfrm>
            <a:off x="9817100" y="1234128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64k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65%</a:t>
            </a:r>
            <a:endParaRPr lang="en-CH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215DD44-B03E-877C-0ABC-E4B20D0DC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795" y="1680277"/>
            <a:ext cx="2935026" cy="42901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F4B332-D1D4-4F1F-36A6-70EAE9913F3F}"/>
              </a:ext>
            </a:extLst>
          </p:cNvPr>
          <p:cNvSpPr txBox="1"/>
          <p:nvPr/>
        </p:nvSpPr>
        <p:spPr>
          <a:xfrm>
            <a:off x="3161822" y="1987736"/>
            <a:ext cx="394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V</a:t>
            </a:r>
            <a:endParaRPr lang="en-CH" sz="1600" b="1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252E6E1-D71C-891E-1268-F69C5558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05AC2375-8D2B-A3C1-3687-A98080DC3DF9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Pipeline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D3F4852E-AE03-5D34-D4B6-F76188AEA7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95716D-B589-BCD0-5F73-1522FA8D9B10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1083683" cy="379674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Performance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Fails TPOT constraint (&lt;100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) even at low batch sizes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Example: TPOT ~127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with 8 batch/chip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Bottlenecks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Low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MoE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utilization due to low shared token per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Very high batch sizes improve utilization, But:</a:t>
            </a:r>
          </a:p>
          <a:p>
            <a:pPr lvl="2">
              <a:defRPr/>
            </a:pPr>
            <a:r>
              <a:rPr lang="en-GB" altLang="zh-CN" sz="1765" dirty="0">
                <a:solidFill>
                  <a:srgbClr val="000000"/>
                </a:solidFill>
                <a:latin typeface="Calibri Light"/>
              </a:rPr>
              <a:t>TPOT becomes unacceptable (e.g., 19 s per token)</a:t>
            </a:r>
          </a:p>
          <a:p>
            <a:pPr lvl="2">
              <a:defRPr/>
            </a:pPr>
            <a:r>
              <a:rPr lang="en-GB" altLang="zh-CN" sz="1765" dirty="0">
                <a:solidFill>
                  <a:srgbClr val="000000"/>
                </a:solidFill>
                <a:latin typeface="Calibri Light"/>
              </a:rPr>
              <a:t>Large KV caches exacerbate memory use</a:t>
            </a:r>
          </a:p>
        </p:txBody>
      </p:sp>
    </p:spTree>
    <p:extLst>
      <p:ext uri="{BB962C8B-B14F-4D97-AF65-F5344CB8AC3E}">
        <p14:creationId xmlns:p14="http://schemas.microsoft.com/office/powerpoint/2010/main" val="31478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0880F98-A17E-979D-9F81-48B84594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B8B4FD9-1488-6E5E-8151-7C02A77B18D2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(EP) Approach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8B553D9-FA31-D777-02CF-8A14415DEB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C5D941-C5B2-07FC-0190-E0D9BFFCFE1E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8846752" cy="117534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Concept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Each chip handles a subset of experts in parallel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Requires heavy inter-chip communication (dispatch &amp; combine)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C4A5B-776A-C4BE-2B9F-F6B3FC0422F5}"/>
              </a:ext>
            </a:extLst>
          </p:cNvPr>
          <p:cNvSpPr/>
          <p:nvPr/>
        </p:nvSpPr>
        <p:spPr>
          <a:xfrm>
            <a:off x="2132764" y="25571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20FF0-8F18-D832-1411-743E6CD528AB}"/>
              </a:ext>
            </a:extLst>
          </p:cNvPr>
          <p:cNvSpPr/>
          <p:nvPr/>
        </p:nvSpPr>
        <p:spPr>
          <a:xfrm>
            <a:off x="2132764" y="34715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83A6E-B5E8-9F8C-3970-D95D46A9B817}"/>
              </a:ext>
            </a:extLst>
          </p:cNvPr>
          <p:cNvSpPr/>
          <p:nvPr/>
        </p:nvSpPr>
        <p:spPr>
          <a:xfrm>
            <a:off x="2132764" y="43859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C6FB1-B8D6-CA3E-159D-5360EA645630}"/>
              </a:ext>
            </a:extLst>
          </p:cNvPr>
          <p:cNvSpPr/>
          <p:nvPr/>
        </p:nvSpPr>
        <p:spPr>
          <a:xfrm>
            <a:off x="2132763" y="5478908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825D1-A68A-AD3C-A403-48CD1B69BA36}"/>
              </a:ext>
            </a:extLst>
          </p:cNvPr>
          <p:cNvSpPr txBox="1"/>
          <p:nvPr/>
        </p:nvSpPr>
        <p:spPr>
          <a:xfrm>
            <a:off x="2359819" y="5131375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01EF9-CC72-A323-015D-B7A64448B49E}"/>
              </a:ext>
            </a:extLst>
          </p:cNvPr>
          <p:cNvSpPr/>
          <p:nvPr/>
        </p:nvSpPr>
        <p:spPr>
          <a:xfrm rot="5400000">
            <a:off x="1762641" y="4263956"/>
            <a:ext cx="3706957" cy="293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C2C Interconnect</a:t>
            </a:r>
            <a:endParaRPr lang="en-CH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6FB6DF-BD44-98A3-F6D4-1522EE2845AD}"/>
              </a:ext>
            </a:extLst>
          </p:cNvPr>
          <p:cNvCxnSpPr/>
          <p:nvPr/>
        </p:nvCxnSpPr>
        <p:spPr>
          <a:xfrm>
            <a:off x="3029064" y="2836171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57BD77-0FE7-9227-89E7-D628568BAF0C}"/>
              </a:ext>
            </a:extLst>
          </p:cNvPr>
          <p:cNvCxnSpPr/>
          <p:nvPr/>
        </p:nvCxnSpPr>
        <p:spPr>
          <a:xfrm flipH="1">
            <a:off x="3029064" y="3078392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35382B-5A2F-DCBD-7CC1-38B4916E4C8D}"/>
              </a:ext>
            </a:extLst>
          </p:cNvPr>
          <p:cNvCxnSpPr/>
          <p:nvPr/>
        </p:nvCxnSpPr>
        <p:spPr>
          <a:xfrm>
            <a:off x="3029064" y="3733638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FA3B43-2246-D244-0796-EB3F3E2B79AD}"/>
              </a:ext>
            </a:extLst>
          </p:cNvPr>
          <p:cNvCxnSpPr/>
          <p:nvPr/>
        </p:nvCxnSpPr>
        <p:spPr>
          <a:xfrm flipH="1">
            <a:off x="3029064" y="397585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E02CAC-5EA5-4BDA-3AEA-77D2B8CEBB6C}"/>
              </a:ext>
            </a:extLst>
          </p:cNvPr>
          <p:cNvCxnSpPr/>
          <p:nvPr/>
        </p:nvCxnSpPr>
        <p:spPr>
          <a:xfrm>
            <a:off x="3029064" y="4631105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A0D5F2-594C-9EAC-663F-A25ACFC254A5}"/>
              </a:ext>
            </a:extLst>
          </p:cNvPr>
          <p:cNvCxnSpPr/>
          <p:nvPr/>
        </p:nvCxnSpPr>
        <p:spPr>
          <a:xfrm flipH="1">
            <a:off x="3029064" y="4873326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2FDF10-37A5-3BE5-C094-DBD568519B6D}"/>
              </a:ext>
            </a:extLst>
          </p:cNvPr>
          <p:cNvCxnSpPr/>
          <p:nvPr/>
        </p:nvCxnSpPr>
        <p:spPr>
          <a:xfrm>
            <a:off x="3029064" y="574023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5F6EB0-4AC4-8FB6-BB9A-0458E4D71E00}"/>
              </a:ext>
            </a:extLst>
          </p:cNvPr>
          <p:cNvCxnSpPr/>
          <p:nvPr/>
        </p:nvCxnSpPr>
        <p:spPr>
          <a:xfrm flipH="1">
            <a:off x="3029064" y="598246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50D88F0-4DFD-25D6-A848-E98F564F7228}"/>
              </a:ext>
            </a:extLst>
          </p:cNvPr>
          <p:cNvSpPr/>
          <p:nvPr/>
        </p:nvSpPr>
        <p:spPr>
          <a:xfrm>
            <a:off x="1116212" y="256674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E220E245-520D-29A6-B817-479A837AB370}"/>
              </a:ext>
            </a:extLst>
          </p:cNvPr>
          <p:cNvSpPr/>
          <p:nvPr/>
        </p:nvSpPr>
        <p:spPr>
          <a:xfrm>
            <a:off x="1116212" y="2747855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D1C87A10-C2C5-0672-CFB2-674295D8FC0C}"/>
              </a:ext>
            </a:extLst>
          </p:cNvPr>
          <p:cNvSpPr/>
          <p:nvPr/>
        </p:nvSpPr>
        <p:spPr>
          <a:xfrm>
            <a:off x="1116212" y="292896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5E46862D-D5C6-D435-2B50-6DC487CE4352}"/>
              </a:ext>
            </a:extLst>
          </p:cNvPr>
          <p:cNvSpPr/>
          <p:nvPr/>
        </p:nvSpPr>
        <p:spPr>
          <a:xfrm>
            <a:off x="1116212" y="311008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B201E380-672D-9FF1-0C41-4A5CD5E74FF4}"/>
              </a:ext>
            </a:extLst>
          </p:cNvPr>
          <p:cNvSpPr/>
          <p:nvPr/>
        </p:nvSpPr>
        <p:spPr>
          <a:xfrm>
            <a:off x="1116212" y="347230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BB635D22-9CAD-CB37-B082-2A726B05BE30}"/>
              </a:ext>
            </a:extLst>
          </p:cNvPr>
          <p:cNvSpPr/>
          <p:nvPr/>
        </p:nvSpPr>
        <p:spPr>
          <a:xfrm>
            <a:off x="1116212" y="365342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962B16A2-7EC7-BFDA-A36C-F6FECFC97D78}"/>
              </a:ext>
            </a:extLst>
          </p:cNvPr>
          <p:cNvSpPr/>
          <p:nvPr/>
        </p:nvSpPr>
        <p:spPr>
          <a:xfrm>
            <a:off x="1116212" y="383453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6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1AEB6D0A-3A79-6834-BABF-BD2E1433F0D9}"/>
              </a:ext>
            </a:extLst>
          </p:cNvPr>
          <p:cNvSpPr/>
          <p:nvPr/>
        </p:nvSpPr>
        <p:spPr>
          <a:xfrm>
            <a:off x="1116212" y="401564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7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D8BC078-8CB1-D4A5-6E35-3D05F96B336F}"/>
              </a:ext>
            </a:extLst>
          </p:cNvPr>
          <p:cNvSpPr/>
          <p:nvPr/>
        </p:nvSpPr>
        <p:spPr>
          <a:xfrm>
            <a:off x="1116212" y="439223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8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D7730A-0CDD-6360-3FED-0B77ECFC1DBA}"/>
              </a:ext>
            </a:extLst>
          </p:cNvPr>
          <p:cNvSpPr/>
          <p:nvPr/>
        </p:nvSpPr>
        <p:spPr>
          <a:xfrm>
            <a:off x="1116212" y="457334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9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234CA2-D80A-9336-2025-13B548A2358B}"/>
              </a:ext>
            </a:extLst>
          </p:cNvPr>
          <p:cNvSpPr/>
          <p:nvPr/>
        </p:nvSpPr>
        <p:spPr>
          <a:xfrm>
            <a:off x="1116212" y="475445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CF698-4B8C-D684-29F7-056B1B7FBF1E}"/>
              </a:ext>
            </a:extLst>
          </p:cNvPr>
          <p:cNvSpPr/>
          <p:nvPr/>
        </p:nvSpPr>
        <p:spPr>
          <a:xfrm>
            <a:off x="1116212" y="493557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4F3B96-68A9-ED13-EE5C-0525E4AC933F}"/>
              </a:ext>
            </a:extLst>
          </p:cNvPr>
          <p:cNvSpPr/>
          <p:nvPr/>
        </p:nvSpPr>
        <p:spPr>
          <a:xfrm>
            <a:off x="1116212" y="548851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6400E2-9A0A-40BB-520D-84D171B85D37}"/>
              </a:ext>
            </a:extLst>
          </p:cNvPr>
          <p:cNvSpPr/>
          <p:nvPr/>
        </p:nvSpPr>
        <p:spPr>
          <a:xfrm>
            <a:off x="1116212" y="566962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F3F24F-E444-3D1F-07FA-7FFB9BE7C3B5}"/>
              </a:ext>
            </a:extLst>
          </p:cNvPr>
          <p:cNvSpPr/>
          <p:nvPr/>
        </p:nvSpPr>
        <p:spPr>
          <a:xfrm>
            <a:off x="1116212" y="585073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C962A5-3350-B108-F109-52DB9393C59C}"/>
              </a:ext>
            </a:extLst>
          </p:cNvPr>
          <p:cNvSpPr/>
          <p:nvPr/>
        </p:nvSpPr>
        <p:spPr>
          <a:xfrm>
            <a:off x="1116212" y="6031849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7B71F71-0B11-5CDD-42D1-DB14A5C60F19}"/>
              </a:ext>
            </a:extLst>
          </p:cNvPr>
          <p:cNvSpPr/>
          <p:nvPr/>
        </p:nvSpPr>
        <p:spPr>
          <a:xfrm>
            <a:off x="5380262" y="25363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5A4A2A-316C-FB10-0BE0-F61782907115}"/>
              </a:ext>
            </a:extLst>
          </p:cNvPr>
          <p:cNvSpPr/>
          <p:nvPr/>
        </p:nvSpPr>
        <p:spPr>
          <a:xfrm>
            <a:off x="5380262" y="34507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104E64-ECEC-0169-E9C2-9376CD983082}"/>
              </a:ext>
            </a:extLst>
          </p:cNvPr>
          <p:cNvSpPr/>
          <p:nvPr/>
        </p:nvSpPr>
        <p:spPr>
          <a:xfrm>
            <a:off x="5380262" y="43651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F410E4-803F-1D4B-5C7C-D41BA7A55DDD}"/>
              </a:ext>
            </a:extLst>
          </p:cNvPr>
          <p:cNvSpPr/>
          <p:nvPr/>
        </p:nvSpPr>
        <p:spPr>
          <a:xfrm>
            <a:off x="5380261" y="5458141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490F4D-7D3A-9874-93DD-42F9890CD53C}"/>
              </a:ext>
            </a:extLst>
          </p:cNvPr>
          <p:cNvSpPr txBox="1"/>
          <p:nvPr/>
        </p:nvSpPr>
        <p:spPr>
          <a:xfrm>
            <a:off x="5607317" y="511060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ECAA41E-AE14-39B1-E7A3-2A72E425E569}"/>
              </a:ext>
            </a:extLst>
          </p:cNvPr>
          <p:cNvGrpSpPr/>
          <p:nvPr/>
        </p:nvGrpSpPr>
        <p:grpSpPr>
          <a:xfrm>
            <a:off x="4019581" y="2498295"/>
            <a:ext cx="1281412" cy="859241"/>
            <a:chOff x="3444350" y="2483090"/>
            <a:chExt cx="1281412" cy="103168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2A0DED3-8CDE-5E00-F1E4-0DCFE6BA74CE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1E8477-37BD-B7A5-C0AB-83749AB9EFD0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3C1D3-EFFD-F19E-1441-B39031784B4E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A12929E-6366-66B0-4659-DA3EFFEEBF17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AAF088E-83FE-8AF0-14C7-418CFBB950DF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81F2FA1-43B7-06DF-BDC6-185E685272F9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E3BDF1C-C9B9-EBF8-E212-C6F78F8DDDDC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8B54EDF-A436-1353-943D-F0160FC5FA58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05BA38D-9084-6F92-BE63-7F0FFBD28776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A94ACAA-1D72-0050-61E5-4B0BCB2FAC1B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A08241-CCDC-3BCF-A461-833EFDD9C154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C93067A-4C04-5A88-DEF5-CB1ADFF10F23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EFAB561-FE64-8D10-330A-6AF258CD58D9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B28C6F0-482F-3CB0-1223-157980F0371D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4BDAC10-3197-9B4F-49B1-9AC76ECF31A8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6A00AB0-E305-865A-162F-2903CC12E7F6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B32C1C3-0667-A252-1BED-6F817A3FD376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75A2CE6-0C9F-A541-3A6F-3F8863DED75C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83F5DFB-76D8-CF30-F884-16A82B870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2FD478-E2DE-2D7E-A3B9-8B6BA037494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9FB60C-73C1-4619-3567-EDF2C537CBBA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B87DEE5-C786-6D08-AE4C-35D6B1DA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637789F-EF7C-B29A-45FF-20B3EF6DA162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1AB55-A2C7-EE05-A8E8-BA0A22E8E8DD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CA7D52D-215E-2870-7FBD-788288A7A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1480393-E96F-0589-AD2F-406038B03B6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02B4CF0-D5AD-B24E-F499-FF5519DFD78B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1AA832D-ED95-8B4F-F6A8-43C960DF4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84B4E81-DCDC-1975-746B-A2E569470A1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107" name="Left Brace 106">
              <a:extLst>
                <a:ext uri="{FF2B5EF4-FFF2-40B4-BE49-F238E27FC236}">
                  <a16:creationId xmlns:a16="http://schemas.microsoft.com/office/drawing/2014/main" id="{65392CE7-1C1D-9D12-F59A-A645AE8054DF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B40DF8C-4389-CF49-4C43-D4067C78A40C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5B7C8B-8ABD-5D46-D119-4E24754848C4}"/>
              </a:ext>
            </a:extLst>
          </p:cNvPr>
          <p:cNvGrpSpPr/>
          <p:nvPr/>
        </p:nvGrpSpPr>
        <p:grpSpPr>
          <a:xfrm>
            <a:off x="4019581" y="3407483"/>
            <a:ext cx="1281412" cy="859241"/>
            <a:chOff x="3444350" y="2483090"/>
            <a:chExt cx="1281412" cy="103168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9B6AD58-3729-26F5-5EEC-55CA1C9BB7C7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FFD6D0E-9BE1-0C3C-180F-BD66062C7493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5325956-894F-464E-AD88-54F00292A951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279AFB0C-ADAA-933C-B3A9-696FE7B8070F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E634A696-B8B8-5AD6-062F-F21898F79500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49356522-3396-1A6F-E6DA-DDAFDA0CAAAF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B58170D1-B321-6FDE-E4AD-B5D9C77E8C6F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D59AC74-2BF2-F114-D410-39D5E8075072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BD6D256B-E78F-7E92-4B1F-8044E71E6176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BD78A095-501D-87A6-9B56-28B452C67E78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8EDDA5FD-8ED7-EBB8-9476-BB78627BB84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FC7373F8-6533-D4D4-1BA9-3E2BDD3BCF4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82B687A1-9BD9-4E1D-4E80-DB3B21265DFB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ED20B7CC-1DB8-AB1F-A28C-712BC294C81D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26F6E11E-9D21-F203-BD2B-7163462780B1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E58F5BE-7614-5717-C25D-EEE29070F404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5CA7D877-35EC-C0D0-6839-AB5B931ED16F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41E937E-C7D2-3D67-2821-87B1CD2DBE79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CB69FFE2-A12E-DC1B-ACF6-22E4FDB4F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2D32FD0-0644-1DD6-0234-03A2AAB98D7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F4931E-ADDE-B5AA-BA34-6B218D698CCF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673A8393-4F8D-A0CC-979F-83C4FB905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2373A5-3B0E-D4AE-6929-2C3D6FABE07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975F762-57FE-BE37-8823-256304E821EB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D0AF1-3AC5-5CFE-2B90-72A94510E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4CEEB72-B40D-DA30-A9EC-659B542A974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F63750E-065A-5095-745A-C133D8D65E76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B164586-89FF-AC8B-2629-BBDDC6E0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27DE237-ABA4-FE9E-DDEE-FB9BD18B981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116" name="Left Brace 115">
              <a:extLst>
                <a:ext uri="{FF2B5EF4-FFF2-40B4-BE49-F238E27FC236}">
                  <a16:creationId xmlns:a16="http://schemas.microsoft.com/office/drawing/2014/main" id="{6FCD07E6-BB1A-4E2D-4CEF-0951D315DA61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7DF6E23-AA9F-6265-6AE1-7AA8348C2848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7354C30-7CD9-4402-89A4-80CA9E310F7C}"/>
              </a:ext>
            </a:extLst>
          </p:cNvPr>
          <p:cNvGrpSpPr/>
          <p:nvPr/>
        </p:nvGrpSpPr>
        <p:grpSpPr>
          <a:xfrm>
            <a:off x="4019581" y="4316671"/>
            <a:ext cx="1281412" cy="859241"/>
            <a:chOff x="3444350" y="2483090"/>
            <a:chExt cx="1281412" cy="1031686"/>
          </a:xfrm>
        </p:grpSpPr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14D9758A-3759-29D3-D692-38220FACC6EC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29A68078-D27B-F6E4-929D-F1EB87B3D86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D59E8F26-1CF8-76CE-1D12-51752AE73603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60924618-45CA-8246-0210-52CE9239CAFD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4359A19-D0BF-52CD-57A5-F9BCA063F3C2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88461C24-38AD-3E3F-0758-83A3E4CCE287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77328772-3123-1C63-CB9E-59248574FE3A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8B0EA790-0835-B2AA-D9C2-1763A4F056AB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40D51A59-3F28-5C47-0360-4F08FF720BA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9337BB32-61A0-CEF8-1E05-039AB5950F01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B256E724-C062-3FD2-CE70-CB10117C3648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5A82B9FE-4714-38B5-5C97-C1738A936E65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F1CFA01-A0CB-C020-A5C2-5A6F633B00FA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803465B4-AE86-E858-3B0A-9EC8C7FCE6A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8E3AF1E-0BBF-47B9-1CFD-BC9267D8D6DC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4CA57E9C-6B5A-76D9-22C3-6A2C53A985FD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3ECD6013-F343-453A-7A38-20E20047D723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62BFED1E-534F-9F5B-7531-F1FE4017E019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540" name="Straight Arrow Connector 539">
                <a:extLst>
                  <a:ext uri="{FF2B5EF4-FFF2-40B4-BE49-F238E27FC236}">
                    <a16:creationId xmlns:a16="http://schemas.microsoft.com/office/drawing/2014/main" id="{8A9BD962-7014-8301-57E7-D814ADD92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1" name="TextBox 540">
                <a:extLst>
                  <a:ext uri="{FF2B5EF4-FFF2-40B4-BE49-F238E27FC236}">
                    <a16:creationId xmlns:a16="http://schemas.microsoft.com/office/drawing/2014/main" id="{D835A5EA-ED12-15CC-B2A9-A47DDF8424F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B939E0B9-3685-CE98-6E3D-9AFF5961EB76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538" name="Straight Arrow Connector 537">
                <a:extLst>
                  <a:ext uri="{FF2B5EF4-FFF2-40B4-BE49-F238E27FC236}">
                    <a16:creationId xmlns:a16="http://schemas.microsoft.com/office/drawing/2014/main" id="{C32265AC-0AC8-3F61-9C0E-01030611F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368CA929-52C1-5523-1B87-2F83F78BC288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78A93E02-EF7C-63F6-E179-C6706210CDFF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536" name="Straight Arrow Connector 535">
                <a:extLst>
                  <a:ext uri="{FF2B5EF4-FFF2-40B4-BE49-F238E27FC236}">
                    <a16:creationId xmlns:a16="http://schemas.microsoft.com/office/drawing/2014/main" id="{5CF26EFE-39A9-E2F0-B39D-E20BD18BF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44F21CB0-1263-C6A5-6A44-0F736328F73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5A66FE27-FCAD-E71A-16B2-B7D5F45F8B06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534" name="Straight Arrow Connector 533">
                <a:extLst>
                  <a:ext uri="{FF2B5EF4-FFF2-40B4-BE49-F238E27FC236}">
                    <a16:creationId xmlns:a16="http://schemas.microsoft.com/office/drawing/2014/main" id="{C512A1BF-DD42-4857-17CE-0F173152A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983AB2BE-A147-47D8-A1C2-62B0EEBA69B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532" name="Left Brace 531">
              <a:extLst>
                <a:ext uri="{FF2B5EF4-FFF2-40B4-BE49-F238E27FC236}">
                  <a16:creationId xmlns:a16="http://schemas.microsoft.com/office/drawing/2014/main" id="{479E03B2-1DF4-4FC2-8E3D-1E1146F56D27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494A726-0F3E-F58B-44F2-68323365F571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5E13DA5-AA27-A065-3AAF-DBA01B035011}"/>
              </a:ext>
            </a:extLst>
          </p:cNvPr>
          <p:cNvGrpSpPr/>
          <p:nvPr/>
        </p:nvGrpSpPr>
        <p:grpSpPr>
          <a:xfrm>
            <a:off x="4005837" y="5418385"/>
            <a:ext cx="1281412" cy="859241"/>
            <a:chOff x="3444350" y="2483090"/>
            <a:chExt cx="1281412" cy="1031686"/>
          </a:xfrm>
        </p:grpSpPr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1F488805-9342-90AA-E635-72DBDC2B2C72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D09C03B5-082C-B5E3-DD9C-18FBFB9A7DD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78F290D8-2EAE-0111-761F-99003231141D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953B122D-7060-9B6A-5D6F-CB1768C074F9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F1A9D6CE-DD2F-8F60-4FE9-989728AE5260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054DE439-069F-19D6-582C-85CAED6FB5EB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339EE711-2538-5508-BB7C-63B886DB3A44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8DFA87ED-CB81-097A-B709-4E91274E50D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7C818419-DD2B-7D44-373F-ACE1FABD6622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207AF481-AD56-CE9F-0D7C-2CFB9F41CF12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ADD9812C-6C3E-BE63-A326-64D2D9F93E9B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E8AE6C59-B0D6-47CA-DE72-9936A1B92A1A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519E0A4F-77F9-AE75-621E-84984FEA89C3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DF4A60D0-1E78-CB81-5984-46363A297353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3633AFC3-2B4E-6C1A-E1D7-650680BEFA86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422E7181-8DCE-C604-E258-695B43692575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EF6FB791-0BFB-C35F-8679-BC3AAD0BE447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FBEC6287-47CC-1A32-2A86-0D0DF8A03B32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17BF1F23-BD2D-BF85-C95C-A91B1B464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0DE36405-AAF0-301A-9782-FEB8538A1ADF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79AD79F6-0856-13A3-0FB5-1A8695E1E547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E17AE6F8-A199-73D9-AE3E-24934A3FC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C565673B-70FF-5193-DA54-840A3085E39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95209AC-B6A2-11C5-BD44-9E33DB89BBE1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568" name="Straight Arrow Connector 567">
                <a:extLst>
                  <a:ext uri="{FF2B5EF4-FFF2-40B4-BE49-F238E27FC236}">
                    <a16:creationId xmlns:a16="http://schemas.microsoft.com/office/drawing/2014/main" id="{332525A5-4D79-521B-9E8F-B87321D49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AB3F4D8C-CC9D-65E4-73A0-DF5F5777EBCA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29F4324B-A12E-DE8D-4E49-91CB441C2CE9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566" name="Straight Arrow Connector 565">
                <a:extLst>
                  <a:ext uri="{FF2B5EF4-FFF2-40B4-BE49-F238E27FC236}">
                    <a16:creationId xmlns:a16="http://schemas.microsoft.com/office/drawing/2014/main" id="{4157C0A2-D94E-52D5-04FE-C50C247AD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82BD39D0-7513-159C-BBF3-6AE55BF5643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564" name="Left Brace 563">
              <a:extLst>
                <a:ext uri="{FF2B5EF4-FFF2-40B4-BE49-F238E27FC236}">
                  <a16:creationId xmlns:a16="http://schemas.microsoft.com/office/drawing/2014/main" id="{C05B5234-BA45-CCB8-3FF4-2076E0B36C4A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F0E93B6E-A518-F206-BBE8-B85297020DB1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sp>
        <p:nvSpPr>
          <p:cNvPr id="590" name="Rectangle 589">
            <a:extLst>
              <a:ext uri="{FF2B5EF4-FFF2-40B4-BE49-F238E27FC236}">
                <a16:creationId xmlns:a16="http://schemas.microsoft.com/office/drawing/2014/main" id="{8568EABA-993B-B5EA-178D-9504B7A63786}"/>
              </a:ext>
            </a:extLst>
          </p:cNvPr>
          <p:cNvSpPr/>
          <p:nvPr/>
        </p:nvSpPr>
        <p:spPr>
          <a:xfrm>
            <a:off x="7648031" y="25363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8F807B8F-F963-D175-68D9-DE60F1981EEC}"/>
              </a:ext>
            </a:extLst>
          </p:cNvPr>
          <p:cNvSpPr/>
          <p:nvPr/>
        </p:nvSpPr>
        <p:spPr>
          <a:xfrm>
            <a:off x="7648031" y="34507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7D2149AA-233D-C644-3A8B-13D854085C9B}"/>
              </a:ext>
            </a:extLst>
          </p:cNvPr>
          <p:cNvSpPr/>
          <p:nvPr/>
        </p:nvSpPr>
        <p:spPr>
          <a:xfrm>
            <a:off x="7648031" y="43651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25BC8040-2350-AF01-1693-E7AE074D8505}"/>
              </a:ext>
            </a:extLst>
          </p:cNvPr>
          <p:cNvSpPr/>
          <p:nvPr/>
        </p:nvSpPr>
        <p:spPr>
          <a:xfrm>
            <a:off x="7648030" y="5458141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61D765C-ACB5-B812-0FF6-FA1C27CF3A6B}"/>
              </a:ext>
            </a:extLst>
          </p:cNvPr>
          <p:cNvSpPr txBox="1"/>
          <p:nvPr/>
        </p:nvSpPr>
        <p:spPr>
          <a:xfrm>
            <a:off x="7875086" y="5110608"/>
            <a:ext cx="1215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91A0C75E-5E77-31FA-6B37-2B78B41904D8}"/>
              </a:ext>
            </a:extLst>
          </p:cNvPr>
          <p:cNvSpPr/>
          <p:nvPr/>
        </p:nvSpPr>
        <p:spPr>
          <a:xfrm>
            <a:off x="9895159" y="25363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6F073394-F6C5-285E-E57A-A39E0068CC6D}"/>
              </a:ext>
            </a:extLst>
          </p:cNvPr>
          <p:cNvSpPr/>
          <p:nvPr/>
        </p:nvSpPr>
        <p:spPr>
          <a:xfrm>
            <a:off x="9895159" y="34507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75AC7667-0097-A8E3-0D77-1E468001AA60}"/>
              </a:ext>
            </a:extLst>
          </p:cNvPr>
          <p:cNvSpPr/>
          <p:nvPr/>
        </p:nvSpPr>
        <p:spPr>
          <a:xfrm>
            <a:off x="9895159" y="43651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A68DE3FF-5692-C2D7-E518-AF0CF5775BD8}"/>
              </a:ext>
            </a:extLst>
          </p:cNvPr>
          <p:cNvSpPr/>
          <p:nvPr/>
        </p:nvSpPr>
        <p:spPr>
          <a:xfrm>
            <a:off x="9895158" y="54581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6ECC8397-AF4F-81DF-FF34-04D718212894}"/>
              </a:ext>
            </a:extLst>
          </p:cNvPr>
          <p:cNvSpPr txBox="1"/>
          <p:nvPr/>
        </p:nvSpPr>
        <p:spPr>
          <a:xfrm>
            <a:off x="10122214" y="511060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817E277E-6C45-2A2F-3C14-6A00E2CE5422}"/>
              </a:ext>
            </a:extLst>
          </p:cNvPr>
          <p:cNvCxnSpPr/>
          <p:nvPr/>
        </p:nvCxnSpPr>
        <p:spPr>
          <a:xfrm>
            <a:off x="4774131" y="6391175"/>
            <a:ext cx="6535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D8CCB843-0C1B-8EB8-BBDB-6F9BEDA4C1EB}"/>
              </a:ext>
            </a:extLst>
          </p:cNvPr>
          <p:cNvSpPr txBox="1"/>
          <p:nvPr/>
        </p:nvSpPr>
        <p:spPr>
          <a:xfrm>
            <a:off x="11233551" y="6454930"/>
            <a:ext cx="58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Time</a:t>
            </a:r>
            <a:endParaRPr lang="en-CH" b="1" dirty="0"/>
          </a:p>
        </p:txBody>
      </p: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7A827CD6-1FF5-FF4D-581A-D532DF0D7E59}"/>
              </a:ext>
            </a:extLst>
          </p:cNvPr>
          <p:cNvCxnSpPr>
            <a:cxnSpLocks/>
          </p:cNvCxnSpPr>
          <p:nvPr/>
        </p:nvCxnSpPr>
        <p:spPr>
          <a:xfrm>
            <a:off x="5360322" y="2338939"/>
            <a:ext cx="140623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5" name="TextBox 604">
            <a:extLst>
              <a:ext uri="{FF2B5EF4-FFF2-40B4-BE49-F238E27FC236}">
                <a16:creationId xmlns:a16="http://schemas.microsoft.com/office/drawing/2014/main" id="{9907418A-A198-EB0E-B926-BD68CC08291B}"/>
              </a:ext>
            </a:extLst>
          </p:cNvPr>
          <p:cNvSpPr txBox="1"/>
          <p:nvPr/>
        </p:nvSpPr>
        <p:spPr>
          <a:xfrm>
            <a:off x="4720623" y="2010104"/>
            <a:ext cx="2229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  <a:latin typeface="Calibri Light"/>
              </a:rPr>
              <a:t>MLA + Shared Expert + Gate</a:t>
            </a:r>
            <a:endParaRPr lang="en-CH" b="1" dirty="0">
              <a:solidFill>
                <a:schemeClr val="accent3"/>
              </a:solidFill>
            </a:endParaRPr>
          </a:p>
        </p:txBody>
      </p: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54DF5DD6-1384-0F44-0B7D-312416B31433}"/>
              </a:ext>
            </a:extLst>
          </p:cNvPr>
          <p:cNvCxnSpPr>
            <a:cxnSpLocks/>
            <a:stCxn id="73" idx="3"/>
            <a:endCxn id="591" idx="1"/>
          </p:cNvCxnSpPr>
          <p:nvPr/>
        </p:nvCxnSpPr>
        <p:spPr>
          <a:xfrm>
            <a:off x="6766560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Arrow Connector 609">
            <a:extLst>
              <a:ext uri="{FF2B5EF4-FFF2-40B4-BE49-F238E27FC236}">
                <a16:creationId xmlns:a16="http://schemas.microsoft.com/office/drawing/2014/main" id="{77E7E210-CB57-20F8-1AC0-5D4C46ADE494}"/>
              </a:ext>
            </a:extLst>
          </p:cNvPr>
          <p:cNvCxnSpPr>
            <a:cxnSpLocks/>
            <a:stCxn id="73" idx="3"/>
            <a:endCxn id="592" idx="1"/>
          </p:cNvCxnSpPr>
          <p:nvPr/>
        </p:nvCxnSpPr>
        <p:spPr>
          <a:xfrm>
            <a:off x="6766560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Arrow Connector 611">
            <a:extLst>
              <a:ext uri="{FF2B5EF4-FFF2-40B4-BE49-F238E27FC236}">
                <a16:creationId xmlns:a16="http://schemas.microsoft.com/office/drawing/2014/main" id="{48C1F6B6-9D41-5BA1-7799-513BDE4BA36B}"/>
              </a:ext>
            </a:extLst>
          </p:cNvPr>
          <p:cNvCxnSpPr>
            <a:cxnSpLocks/>
            <a:stCxn id="73" idx="3"/>
            <a:endCxn id="593" idx="1"/>
          </p:cNvCxnSpPr>
          <p:nvPr/>
        </p:nvCxnSpPr>
        <p:spPr>
          <a:xfrm>
            <a:off x="6766560" y="2928969"/>
            <a:ext cx="881470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Arrow Connector 613">
            <a:extLst>
              <a:ext uri="{FF2B5EF4-FFF2-40B4-BE49-F238E27FC236}">
                <a16:creationId xmlns:a16="http://schemas.microsoft.com/office/drawing/2014/main" id="{535A6A6A-19CF-296C-1521-C16D114FD28A}"/>
              </a:ext>
            </a:extLst>
          </p:cNvPr>
          <p:cNvCxnSpPr>
            <a:cxnSpLocks/>
            <a:stCxn id="73" idx="3"/>
            <a:endCxn id="590" idx="1"/>
          </p:cNvCxnSpPr>
          <p:nvPr/>
        </p:nvCxnSpPr>
        <p:spPr>
          <a:xfrm>
            <a:off x="6766560" y="29289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20A2CE8C-EFEB-7A55-7554-25351CF7CC27}"/>
              </a:ext>
            </a:extLst>
          </p:cNvPr>
          <p:cNvCxnSpPr>
            <a:cxnSpLocks/>
            <a:stCxn id="74" idx="3"/>
            <a:endCxn id="590" idx="1"/>
          </p:cNvCxnSpPr>
          <p:nvPr/>
        </p:nvCxnSpPr>
        <p:spPr>
          <a:xfrm flipV="1">
            <a:off x="6766560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Arrow Connector 617">
            <a:extLst>
              <a:ext uri="{FF2B5EF4-FFF2-40B4-BE49-F238E27FC236}">
                <a16:creationId xmlns:a16="http://schemas.microsoft.com/office/drawing/2014/main" id="{66FE0BDA-F9E9-9C0F-CE6F-6EDD236BAA2C}"/>
              </a:ext>
            </a:extLst>
          </p:cNvPr>
          <p:cNvCxnSpPr>
            <a:cxnSpLocks/>
            <a:stCxn id="75" idx="3"/>
            <a:endCxn id="590" idx="1"/>
          </p:cNvCxnSpPr>
          <p:nvPr/>
        </p:nvCxnSpPr>
        <p:spPr>
          <a:xfrm flipV="1">
            <a:off x="6766560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A0B4CD0C-322D-82D2-5EA4-2F60F6CDAC10}"/>
              </a:ext>
            </a:extLst>
          </p:cNvPr>
          <p:cNvCxnSpPr>
            <a:cxnSpLocks/>
            <a:stCxn id="76" idx="3"/>
            <a:endCxn id="591" idx="1"/>
          </p:cNvCxnSpPr>
          <p:nvPr/>
        </p:nvCxnSpPr>
        <p:spPr>
          <a:xfrm flipV="1">
            <a:off x="6766559" y="3843369"/>
            <a:ext cx="881472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Arrow Connector 621">
            <a:extLst>
              <a:ext uri="{FF2B5EF4-FFF2-40B4-BE49-F238E27FC236}">
                <a16:creationId xmlns:a16="http://schemas.microsoft.com/office/drawing/2014/main" id="{79400687-15FC-E135-4D54-64506850C2F0}"/>
              </a:ext>
            </a:extLst>
          </p:cNvPr>
          <p:cNvCxnSpPr>
            <a:cxnSpLocks/>
            <a:stCxn id="74" idx="3"/>
            <a:endCxn id="592" idx="1"/>
          </p:cNvCxnSpPr>
          <p:nvPr/>
        </p:nvCxnSpPr>
        <p:spPr>
          <a:xfrm>
            <a:off x="6766560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6EC5B10-6804-300D-03F6-D6E2E27BF76F}"/>
              </a:ext>
            </a:extLst>
          </p:cNvPr>
          <p:cNvCxnSpPr>
            <a:cxnSpLocks/>
            <a:stCxn id="75" idx="3"/>
            <a:endCxn id="592" idx="1"/>
          </p:cNvCxnSpPr>
          <p:nvPr/>
        </p:nvCxnSpPr>
        <p:spPr>
          <a:xfrm>
            <a:off x="6766560" y="47577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009D81C0-1F36-A3B0-8E69-74F55D3EC459}"/>
              </a:ext>
            </a:extLst>
          </p:cNvPr>
          <p:cNvCxnSpPr>
            <a:cxnSpLocks/>
            <a:stCxn id="74" idx="3"/>
            <a:endCxn id="591" idx="1"/>
          </p:cNvCxnSpPr>
          <p:nvPr/>
        </p:nvCxnSpPr>
        <p:spPr>
          <a:xfrm>
            <a:off x="6766560" y="38433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26E40FF7-371F-20C4-65D2-8B5967480C81}"/>
              </a:ext>
            </a:extLst>
          </p:cNvPr>
          <p:cNvCxnSpPr>
            <a:cxnSpLocks/>
            <a:stCxn id="74" idx="3"/>
            <a:endCxn id="593" idx="1"/>
          </p:cNvCxnSpPr>
          <p:nvPr/>
        </p:nvCxnSpPr>
        <p:spPr>
          <a:xfrm>
            <a:off x="6766560" y="3843369"/>
            <a:ext cx="881470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935B9C89-B3DD-20B9-88C8-520898A6C77F}"/>
              </a:ext>
            </a:extLst>
          </p:cNvPr>
          <p:cNvCxnSpPr>
            <a:cxnSpLocks/>
            <a:stCxn id="75" idx="3"/>
            <a:endCxn id="591" idx="1"/>
          </p:cNvCxnSpPr>
          <p:nvPr/>
        </p:nvCxnSpPr>
        <p:spPr>
          <a:xfrm flipV="1">
            <a:off x="6766560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B5971635-2852-C12F-D358-463E2437DFF6}"/>
              </a:ext>
            </a:extLst>
          </p:cNvPr>
          <p:cNvCxnSpPr>
            <a:cxnSpLocks/>
            <a:stCxn id="75" idx="3"/>
            <a:endCxn id="593" idx="1"/>
          </p:cNvCxnSpPr>
          <p:nvPr/>
        </p:nvCxnSpPr>
        <p:spPr>
          <a:xfrm>
            <a:off x="6766560" y="4757769"/>
            <a:ext cx="881470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11F6BBCC-716A-7F95-3E20-8C1ED270255A}"/>
              </a:ext>
            </a:extLst>
          </p:cNvPr>
          <p:cNvCxnSpPr>
            <a:cxnSpLocks/>
            <a:stCxn id="76" idx="3"/>
            <a:endCxn id="590" idx="1"/>
          </p:cNvCxnSpPr>
          <p:nvPr/>
        </p:nvCxnSpPr>
        <p:spPr>
          <a:xfrm flipV="1">
            <a:off x="6766559" y="2928969"/>
            <a:ext cx="881472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A761F601-0802-0E9B-F99C-2E302B970AC8}"/>
              </a:ext>
            </a:extLst>
          </p:cNvPr>
          <p:cNvCxnSpPr>
            <a:cxnSpLocks/>
            <a:stCxn id="76" idx="3"/>
            <a:endCxn id="592" idx="1"/>
          </p:cNvCxnSpPr>
          <p:nvPr/>
        </p:nvCxnSpPr>
        <p:spPr>
          <a:xfrm flipV="1">
            <a:off x="6766559" y="4757769"/>
            <a:ext cx="881472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3416A5AC-65D5-B5BA-0E32-D220ED3855C7}"/>
              </a:ext>
            </a:extLst>
          </p:cNvPr>
          <p:cNvCxnSpPr>
            <a:cxnSpLocks/>
            <a:stCxn id="76" idx="3"/>
            <a:endCxn id="593" idx="1"/>
          </p:cNvCxnSpPr>
          <p:nvPr/>
        </p:nvCxnSpPr>
        <p:spPr>
          <a:xfrm>
            <a:off x="6766559" y="5850736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E056BFFA-DACA-416D-61AE-519B054C7333}"/>
              </a:ext>
            </a:extLst>
          </p:cNvPr>
          <p:cNvCxnSpPr>
            <a:cxnSpLocks/>
          </p:cNvCxnSpPr>
          <p:nvPr/>
        </p:nvCxnSpPr>
        <p:spPr>
          <a:xfrm>
            <a:off x="6843845" y="2338939"/>
            <a:ext cx="75075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6" name="TextBox 645">
            <a:extLst>
              <a:ext uri="{FF2B5EF4-FFF2-40B4-BE49-F238E27FC236}">
                <a16:creationId xmlns:a16="http://schemas.microsoft.com/office/drawing/2014/main" id="{D3946256-433E-1EB9-32A4-06351BC1F132}"/>
              </a:ext>
            </a:extLst>
          </p:cNvPr>
          <p:cNvSpPr txBox="1"/>
          <p:nvPr/>
        </p:nvSpPr>
        <p:spPr>
          <a:xfrm>
            <a:off x="6821447" y="2010104"/>
            <a:ext cx="798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alibri Light"/>
              </a:rPr>
              <a:t>Dispatch</a:t>
            </a:r>
            <a:endParaRPr lang="en-CH" b="1" dirty="0">
              <a:solidFill>
                <a:schemeClr val="accent1"/>
              </a:solidFill>
            </a:endParaRPr>
          </a:p>
        </p:txBody>
      </p: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623C6903-1F52-8E49-C654-5F09950EA869}"/>
              </a:ext>
            </a:extLst>
          </p:cNvPr>
          <p:cNvCxnSpPr>
            <a:cxnSpLocks/>
          </p:cNvCxnSpPr>
          <p:nvPr/>
        </p:nvCxnSpPr>
        <p:spPr>
          <a:xfrm>
            <a:off x="9050762" y="2338939"/>
            <a:ext cx="84061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1CDBDFF2-4684-4895-A8BE-BB2E7700B80C}"/>
              </a:ext>
            </a:extLst>
          </p:cNvPr>
          <p:cNvSpPr txBox="1"/>
          <p:nvPr/>
        </p:nvSpPr>
        <p:spPr>
          <a:xfrm>
            <a:off x="9028364" y="2010104"/>
            <a:ext cx="896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alibri Light"/>
              </a:rPr>
              <a:t>Combine</a:t>
            </a:r>
            <a:endParaRPr lang="en-CH" b="1" dirty="0">
              <a:solidFill>
                <a:schemeClr val="accent2"/>
              </a:solidFill>
            </a:endParaRPr>
          </a:p>
        </p:txBody>
      </p: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934DA120-DFA9-D393-AFB2-9DA6E3B7D6A1}"/>
              </a:ext>
            </a:extLst>
          </p:cNvPr>
          <p:cNvCxnSpPr/>
          <p:nvPr/>
        </p:nvCxnSpPr>
        <p:spPr>
          <a:xfrm>
            <a:off x="9009911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70F647D5-BA33-2E24-8AC9-8B7818667A55}"/>
              </a:ext>
            </a:extLst>
          </p:cNvPr>
          <p:cNvCxnSpPr/>
          <p:nvPr/>
        </p:nvCxnSpPr>
        <p:spPr>
          <a:xfrm>
            <a:off x="9009911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3" name="Straight Arrow Connector 652">
            <a:extLst>
              <a:ext uri="{FF2B5EF4-FFF2-40B4-BE49-F238E27FC236}">
                <a16:creationId xmlns:a16="http://schemas.microsoft.com/office/drawing/2014/main" id="{2CDC3187-F837-9AB0-027C-F93FBD53F826}"/>
              </a:ext>
            </a:extLst>
          </p:cNvPr>
          <p:cNvCxnSpPr/>
          <p:nvPr/>
        </p:nvCxnSpPr>
        <p:spPr>
          <a:xfrm>
            <a:off x="9009911" y="2928969"/>
            <a:ext cx="881470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4" name="Straight Arrow Connector 653">
            <a:extLst>
              <a:ext uri="{FF2B5EF4-FFF2-40B4-BE49-F238E27FC236}">
                <a16:creationId xmlns:a16="http://schemas.microsoft.com/office/drawing/2014/main" id="{7C5D0114-26E9-5541-9F11-E89F416948D4}"/>
              </a:ext>
            </a:extLst>
          </p:cNvPr>
          <p:cNvCxnSpPr/>
          <p:nvPr/>
        </p:nvCxnSpPr>
        <p:spPr>
          <a:xfrm>
            <a:off x="9009911" y="29289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5" name="Straight Arrow Connector 654">
            <a:extLst>
              <a:ext uri="{FF2B5EF4-FFF2-40B4-BE49-F238E27FC236}">
                <a16:creationId xmlns:a16="http://schemas.microsoft.com/office/drawing/2014/main" id="{05DEEE22-0B67-FB65-249F-901829641F58}"/>
              </a:ext>
            </a:extLst>
          </p:cNvPr>
          <p:cNvCxnSpPr/>
          <p:nvPr/>
        </p:nvCxnSpPr>
        <p:spPr>
          <a:xfrm flipV="1">
            <a:off x="9009911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A7A11BD2-0FD7-2DAD-AE90-217735A4726D}"/>
              </a:ext>
            </a:extLst>
          </p:cNvPr>
          <p:cNvCxnSpPr/>
          <p:nvPr/>
        </p:nvCxnSpPr>
        <p:spPr>
          <a:xfrm flipV="1">
            <a:off x="9009911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7" name="Straight Arrow Connector 656">
            <a:extLst>
              <a:ext uri="{FF2B5EF4-FFF2-40B4-BE49-F238E27FC236}">
                <a16:creationId xmlns:a16="http://schemas.microsoft.com/office/drawing/2014/main" id="{838CDFF8-ADA3-3305-E669-67F88F015AA8}"/>
              </a:ext>
            </a:extLst>
          </p:cNvPr>
          <p:cNvCxnSpPr/>
          <p:nvPr/>
        </p:nvCxnSpPr>
        <p:spPr>
          <a:xfrm flipV="1">
            <a:off x="9009910" y="3843369"/>
            <a:ext cx="881472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99BDD8F5-092C-46B5-F43D-05EB2BB524B1}"/>
              </a:ext>
            </a:extLst>
          </p:cNvPr>
          <p:cNvCxnSpPr/>
          <p:nvPr/>
        </p:nvCxnSpPr>
        <p:spPr>
          <a:xfrm>
            <a:off x="9009911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9" name="Straight Arrow Connector 658">
            <a:extLst>
              <a:ext uri="{FF2B5EF4-FFF2-40B4-BE49-F238E27FC236}">
                <a16:creationId xmlns:a16="http://schemas.microsoft.com/office/drawing/2014/main" id="{4A68737C-752D-2D70-EF21-D6A18FB0461D}"/>
              </a:ext>
            </a:extLst>
          </p:cNvPr>
          <p:cNvCxnSpPr/>
          <p:nvPr/>
        </p:nvCxnSpPr>
        <p:spPr>
          <a:xfrm>
            <a:off x="9009911" y="47577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307DAF6E-7C74-2FF4-168A-F49174F4845B}"/>
              </a:ext>
            </a:extLst>
          </p:cNvPr>
          <p:cNvCxnSpPr/>
          <p:nvPr/>
        </p:nvCxnSpPr>
        <p:spPr>
          <a:xfrm>
            <a:off x="9009911" y="38433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1" name="Straight Arrow Connector 660">
            <a:extLst>
              <a:ext uri="{FF2B5EF4-FFF2-40B4-BE49-F238E27FC236}">
                <a16:creationId xmlns:a16="http://schemas.microsoft.com/office/drawing/2014/main" id="{EC466819-9729-9638-8F41-C6FAB323B9FE}"/>
              </a:ext>
            </a:extLst>
          </p:cNvPr>
          <p:cNvCxnSpPr/>
          <p:nvPr/>
        </p:nvCxnSpPr>
        <p:spPr>
          <a:xfrm>
            <a:off x="9009911" y="3843369"/>
            <a:ext cx="881470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2" name="Straight Arrow Connector 661">
            <a:extLst>
              <a:ext uri="{FF2B5EF4-FFF2-40B4-BE49-F238E27FC236}">
                <a16:creationId xmlns:a16="http://schemas.microsoft.com/office/drawing/2014/main" id="{5D5CBD2B-7BD9-F8E3-2CC6-4927829217A4}"/>
              </a:ext>
            </a:extLst>
          </p:cNvPr>
          <p:cNvCxnSpPr/>
          <p:nvPr/>
        </p:nvCxnSpPr>
        <p:spPr>
          <a:xfrm flipV="1">
            <a:off x="9009911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331BD5C0-454C-9423-2792-0603A18B2799}"/>
              </a:ext>
            </a:extLst>
          </p:cNvPr>
          <p:cNvCxnSpPr/>
          <p:nvPr/>
        </p:nvCxnSpPr>
        <p:spPr>
          <a:xfrm>
            <a:off x="9009911" y="4757769"/>
            <a:ext cx="881470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4D44CE5A-BE1B-D2E2-52BF-E7DF6F1F1FFA}"/>
              </a:ext>
            </a:extLst>
          </p:cNvPr>
          <p:cNvCxnSpPr/>
          <p:nvPr/>
        </p:nvCxnSpPr>
        <p:spPr>
          <a:xfrm flipV="1">
            <a:off x="9009910" y="2928969"/>
            <a:ext cx="881472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EFC4FD46-BA20-9CD6-D933-C62AE7C5EDFB}"/>
              </a:ext>
            </a:extLst>
          </p:cNvPr>
          <p:cNvCxnSpPr/>
          <p:nvPr/>
        </p:nvCxnSpPr>
        <p:spPr>
          <a:xfrm flipV="1">
            <a:off x="9009910" y="4757769"/>
            <a:ext cx="881472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F4C002B7-A3E6-5E04-A0DD-8E478C7BC905}"/>
              </a:ext>
            </a:extLst>
          </p:cNvPr>
          <p:cNvCxnSpPr/>
          <p:nvPr/>
        </p:nvCxnSpPr>
        <p:spPr>
          <a:xfrm>
            <a:off x="9009910" y="5850736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9E1458DF-233F-A62B-A8F8-960632EDF91A}"/>
              </a:ext>
            </a:extLst>
          </p:cNvPr>
          <p:cNvCxnSpPr>
            <a:cxnSpLocks/>
          </p:cNvCxnSpPr>
          <p:nvPr/>
        </p:nvCxnSpPr>
        <p:spPr>
          <a:xfrm>
            <a:off x="7620000" y="2338939"/>
            <a:ext cx="138613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9" name="TextBox 668">
            <a:extLst>
              <a:ext uri="{FF2B5EF4-FFF2-40B4-BE49-F238E27FC236}">
                <a16:creationId xmlns:a16="http://schemas.microsoft.com/office/drawing/2014/main" id="{EF22D0DD-35BD-859E-6F1D-1C73A8F0B181}"/>
              </a:ext>
            </a:extLst>
          </p:cNvPr>
          <p:cNvSpPr txBox="1"/>
          <p:nvPr/>
        </p:nvSpPr>
        <p:spPr>
          <a:xfrm>
            <a:off x="7705781" y="2010104"/>
            <a:ext cx="135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Calibri Light"/>
              </a:rPr>
              <a:t>Routed Expert</a:t>
            </a:r>
            <a:endParaRPr lang="en-CH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B72B543-9D9E-030A-F066-3D48CE3D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B0C920F-5944-6D3D-3EF3-C47D57CD8184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(EP) Approach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ABCAB0F9-36F3-CCDE-A4D9-BB56920C09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262D5F-8307-5808-385B-CDC8C2180301}"/>
              </a:ext>
            </a:extLst>
          </p:cNvPr>
          <p:cNvSpPr txBox="1">
            <a:spLocks/>
          </p:cNvSpPr>
          <p:nvPr/>
        </p:nvSpPr>
        <p:spPr>
          <a:xfrm>
            <a:off x="316499" y="685800"/>
            <a:ext cx="8846752" cy="2240267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Concept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Each chip handles a subset of experts in parallel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Requires heavy inter-chip communication (dispatch &amp; combine)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Implementation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Overlaps communication with kernel execution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BF283-7E3C-D7EF-9D8E-69D2C2DE81C8}"/>
              </a:ext>
            </a:extLst>
          </p:cNvPr>
          <p:cNvSpPr/>
          <p:nvPr/>
        </p:nvSpPr>
        <p:spPr>
          <a:xfrm>
            <a:off x="9092364" y="4192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AF246-4CC5-AEB7-BF5D-394E0BBB94AC}"/>
              </a:ext>
            </a:extLst>
          </p:cNvPr>
          <p:cNvSpPr/>
          <p:nvPr/>
        </p:nvSpPr>
        <p:spPr>
          <a:xfrm>
            <a:off x="9092364" y="13336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DC5A3-28FE-326E-6214-60B026BA9F45}"/>
              </a:ext>
            </a:extLst>
          </p:cNvPr>
          <p:cNvSpPr/>
          <p:nvPr/>
        </p:nvSpPr>
        <p:spPr>
          <a:xfrm>
            <a:off x="9092364" y="22480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901573-A45F-3F31-95F4-89DB42F5F7FF}"/>
              </a:ext>
            </a:extLst>
          </p:cNvPr>
          <p:cNvSpPr/>
          <p:nvPr/>
        </p:nvSpPr>
        <p:spPr>
          <a:xfrm>
            <a:off x="9092363" y="3340969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B052-260D-C82D-EA6E-49A351ECDAB2}"/>
              </a:ext>
            </a:extLst>
          </p:cNvPr>
          <p:cNvSpPr txBox="1"/>
          <p:nvPr/>
        </p:nvSpPr>
        <p:spPr>
          <a:xfrm>
            <a:off x="9319419" y="2993436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B02F3-F703-0E3A-4DFA-065DE53ED2F2}"/>
              </a:ext>
            </a:extLst>
          </p:cNvPr>
          <p:cNvSpPr/>
          <p:nvPr/>
        </p:nvSpPr>
        <p:spPr>
          <a:xfrm rot="5400000">
            <a:off x="8722241" y="2126017"/>
            <a:ext cx="3706957" cy="293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C2C Interconnect</a:t>
            </a:r>
            <a:endParaRPr lang="en-CH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EB251-080B-048F-086C-BE305601CBDF}"/>
              </a:ext>
            </a:extLst>
          </p:cNvPr>
          <p:cNvCxnSpPr/>
          <p:nvPr/>
        </p:nvCxnSpPr>
        <p:spPr>
          <a:xfrm>
            <a:off x="9988664" y="698232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2FF611-809C-9B2F-7292-3E2C5F2AFA6B}"/>
              </a:ext>
            </a:extLst>
          </p:cNvPr>
          <p:cNvCxnSpPr/>
          <p:nvPr/>
        </p:nvCxnSpPr>
        <p:spPr>
          <a:xfrm flipH="1">
            <a:off x="9988664" y="940453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BFC378-A033-07D7-356F-808B11A4E45C}"/>
              </a:ext>
            </a:extLst>
          </p:cNvPr>
          <p:cNvCxnSpPr/>
          <p:nvPr/>
        </p:nvCxnSpPr>
        <p:spPr>
          <a:xfrm>
            <a:off x="9988664" y="159569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B5FA0D-21B1-9463-CDF1-3FD4FE3456D3}"/>
              </a:ext>
            </a:extLst>
          </p:cNvPr>
          <p:cNvCxnSpPr/>
          <p:nvPr/>
        </p:nvCxnSpPr>
        <p:spPr>
          <a:xfrm flipH="1">
            <a:off x="9988664" y="183792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2A40E-EEED-6341-199D-ED02491DD439}"/>
              </a:ext>
            </a:extLst>
          </p:cNvPr>
          <p:cNvCxnSpPr/>
          <p:nvPr/>
        </p:nvCxnSpPr>
        <p:spPr>
          <a:xfrm>
            <a:off x="9988664" y="2493166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ABE379-BA22-D267-DDF4-7BD0B3FA9A49}"/>
              </a:ext>
            </a:extLst>
          </p:cNvPr>
          <p:cNvCxnSpPr/>
          <p:nvPr/>
        </p:nvCxnSpPr>
        <p:spPr>
          <a:xfrm flipH="1">
            <a:off x="9988664" y="2735387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1031A0-EFD8-F4D9-B067-AF172441B6C0}"/>
              </a:ext>
            </a:extLst>
          </p:cNvPr>
          <p:cNvCxnSpPr/>
          <p:nvPr/>
        </p:nvCxnSpPr>
        <p:spPr>
          <a:xfrm>
            <a:off x="9988664" y="360230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4343DE-4CB9-B5A2-9406-71E12C300EE7}"/>
              </a:ext>
            </a:extLst>
          </p:cNvPr>
          <p:cNvCxnSpPr/>
          <p:nvPr/>
        </p:nvCxnSpPr>
        <p:spPr>
          <a:xfrm flipH="1">
            <a:off x="9988664" y="3844521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4529F0F-8673-6E10-F63C-174D0B5C97C3}"/>
              </a:ext>
            </a:extLst>
          </p:cNvPr>
          <p:cNvSpPr/>
          <p:nvPr/>
        </p:nvSpPr>
        <p:spPr>
          <a:xfrm>
            <a:off x="8075812" y="42880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7C01B3B-8314-E470-C2C1-29DB54D1FD30}"/>
              </a:ext>
            </a:extLst>
          </p:cNvPr>
          <p:cNvSpPr/>
          <p:nvPr/>
        </p:nvSpPr>
        <p:spPr>
          <a:xfrm>
            <a:off x="8075812" y="60991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A06291E-FA82-EAC2-4DF3-9BE5D719EA1D}"/>
              </a:ext>
            </a:extLst>
          </p:cNvPr>
          <p:cNvSpPr/>
          <p:nvPr/>
        </p:nvSpPr>
        <p:spPr>
          <a:xfrm>
            <a:off x="8075812" y="791029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5427E519-1008-B8AE-A404-F372574CB7D8}"/>
              </a:ext>
            </a:extLst>
          </p:cNvPr>
          <p:cNvSpPr/>
          <p:nvPr/>
        </p:nvSpPr>
        <p:spPr>
          <a:xfrm>
            <a:off x="8075812" y="97214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868AC546-1EB5-6991-8E62-9A6414A09BBD}"/>
              </a:ext>
            </a:extLst>
          </p:cNvPr>
          <p:cNvSpPr/>
          <p:nvPr/>
        </p:nvSpPr>
        <p:spPr>
          <a:xfrm>
            <a:off x="8075812" y="133436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6289EEA6-44EC-6BFF-18DA-C49BFE403DEE}"/>
              </a:ext>
            </a:extLst>
          </p:cNvPr>
          <p:cNvSpPr/>
          <p:nvPr/>
        </p:nvSpPr>
        <p:spPr>
          <a:xfrm>
            <a:off x="8075812" y="151548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596D40D4-6CBB-99C8-8F50-A8EF87EDDB7D}"/>
              </a:ext>
            </a:extLst>
          </p:cNvPr>
          <p:cNvSpPr/>
          <p:nvPr/>
        </p:nvSpPr>
        <p:spPr>
          <a:xfrm>
            <a:off x="8075812" y="169659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6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6BD5ACC4-08FF-7DFF-5066-176471D3490F}"/>
              </a:ext>
            </a:extLst>
          </p:cNvPr>
          <p:cNvSpPr/>
          <p:nvPr/>
        </p:nvSpPr>
        <p:spPr>
          <a:xfrm>
            <a:off x="8075812" y="187770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7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A8C923A-45C2-AA82-6AFD-750FAFCEA3CE}"/>
              </a:ext>
            </a:extLst>
          </p:cNvPr>
          <p:cNvSpPr/>
          <p:nvPr/>
        </p:nvSpPr>
        <p:spPr>
          <a:xfrm>
            <a:off x="8075812" y="225429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8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3C8B8-D8ED-F766-CD7A-2B8194FBFF4B}"/>
              </a:ext>
            </a:extLst>
          </p:cNvPr>
          <p:cNvSpPr/>
          <p:nvPr/>
        </p:nvSpPr>
        <p:spPr>
          <a:xfrm>
            <a:off x="8075812" y="2435405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9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70F3E7-8838-94AB-412C-6B12D9B7219A}"/>
              </a:ext>
            </a:extLst>
          </p:cNvPr>
          <p:cNvSpPr/>
          <p:nvPr/>
        </p:nvSpPr>
        <p:spPr>
          <a:xfrm>
            <a:off x="8075812" y="261651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C5D16B0-DF03-1726-09FF-44B5B09F2A5A}"/>
              </a:ext>
            </a:extLst>
          </p:cNvPr>
          <p:cNvSpPr/>
          <p:nvPr/>
        </p:nvSpPr>
        <p:spPr>
          <a:xfrm>
            <a:off x="8075812" y="279763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8E2CDB6-1F35-CAD6-4037-5814C8C023D4}"/>
              </a:ext>
            </a:extLst>
          </p:cNvPr>
          <p:cNvSpPr/>
          <p:nvPr/>
        </p:nvSpPr>
        <p:spPr>
          <a:xfrm>
            <a:off x="8075812" y="335057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DB6DB1C-9761-B7B2-3FA4-34E86E4129F7}"/>
              </a:ext>
            </a:extLst>
          </p:cNvPr>
          <p:cNvSpPr/>
          <p:nvPr/>
        </p:nvSpPr>
        <p:spPr>
          <a:xfrm>
            <a:off x="8075812" y="353168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9200A9-06C5-D33D-F185-25ED481A7948}"/>
              </a:ext>
            </a:extLst>
          </p:cNvPr>
          <p:cNvSpPr/>
          <p:nvPr/>
        </p:nvSpPr>
        <p:spPr>
          <a:xfrm>
            <a:off x="8075812" y="371279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365B60-F518-53A8-522B-A2FA5A6E1622}"/>
              </a:ext>
            </a:extLst>
          </p:cNvPr>
          <p:cNvSpPr/>
          <p:nvPr/>
        </p:nvSpPr>
        <p:spPr>
          <a:xfrm>
            <a:off x="8075812" y="389391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255</a:t>
            </a:r>
            <a:endParaRPr lang="en-CH" sz="1100" dirty="0">
              <a:solidFill>
                <a:schemeClr val="tx2"/>
              </a:solidFill>
            </a:endParaRPr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255C7140-005D-8B5B-8E9A-766BB65ECA20}"/>
              </a:ext>
            </a:extLst>
          </p:cNvPr>
          <p:cNvCxnSpPr>
            <a:cxnSpLocks/>
          </p:cNvCxnSpPr>
          <p:nvPr/>
        </p:nvCxnSpPr>
        <p:spPr>
          <a:xfrm>
            <a:off x="2043242" y="5539580"/>
            <a:ext cx="978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46AE0A36-5221-B040-40A8-A427E4E95186}"/>
              </a:ext>
            </a:extLst>
          </p:cNvPr>
          <p:cNvSpPr txBox="1"/>
          <p:nvPr/>
        </p:nvSpPr>
        <p:spPr>
          <a:xfrm>
            <a:off x="8502662" y="5603335"/>
            <a:ext cx="58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Time</a:t>
            </a:r>
            <a:endParaRPr lang="en-CH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8148D-1314-D910-01BF-236BF1DB4CB6}"/>
              </a:ext>
            </a:extLst>
          </p:cNvPr>
          <p:cNvSpPr txBox="1"/>
          <p:nvPr/>
        </p:nvSpPr>
        <p:spPr>
          <a:xfrm>
            <a:off x="316499" y="4951240"/>
            <a:ext cx="1647055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C2C Communication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39DD1-68A5-D11D-0531-5DB45F4D36E3}"/>
              </a:ext>
            </a:extLst>
          </p:cNvPr>
          <p:cNvSpPr txBox="1"/>
          <p:nvPr/>
        </p:nvSpPr>
        <p:spPr>
          <a:xfrm>
            <a:off x="316499" y="4541092"/>
            <a:ext cx="1647055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Kernel Compute</a:t>
            </a:r>
            <a:endParaRPr lang="en-CH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A7247-616D-A024-D6AB-9E4CB66476F7}"/>
              </a:ext>
            </a:extLst>
          </p:cNvPr>
          <p:cNvSpPr/>
          <p:nvPr/>
        </p:nvSpPr>
        <p:spPr>
          <a:xfrm>
            <a:off x="2043241" y="4571261"/>
            <a:ext cx="2384379" cy="2776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99EC7-7B65-84FC-85C5-B02F1590B9B4}"/>
              </a:ext>
            </a:extLst>
          </p:cNvPr>
          <p:cNvSpPr/>
          <p:nvPr/>
        </p:nvSpPr>
        <p:spPr>
          <a:xfrm>
            <a:off x="4427620" y="4571261"/>
            <a:ext cx="2384379" cy="2776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082708-E445-4843-50CF-B0EC398094D1}"/>
              </a:ext>
            </a:extLst>
          </p:cNvPr>
          <p:cNvSpPr/>
          <p:nvPr/>
        </p:nvSpPr>
        <p:spPr>
          <a:xfrm>
            <a:off x="6812000" y="4571262"/>
            <a:ext cx="1167344" cy="27760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Routed Expert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C3D6D6-B06D-5B74-DA62-A288FD24C571}"/>
              </a:ext>
            </a:extLst>
          </p:cNvPr>
          <p:cNvSpPr/>
          <p:nvPr/>
        </p:nvSpPr>
        <p:spPr>
          <a:xfrm>
            <a:off x="7979344" y="4571262"/>
            <a:ext cx="1167344" cy="2776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Routed Expert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B1683-4DFE-2D11-667B-45932900D88F}"/>
              </a:ext>
            </a:extLst>
          </p:cNvPr>
          <p:cNvSpPr/>
          <p:nvPr/>
        </p:nvSpPr>
        <p:spPr>
          <a:xfrm>
            <a:off x="4547374" y="4981410"/>
            <a:ext cx="785022" cy="2776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Dispatch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BF51A4-B457-4E2C-3435-8253C3F58198}"/>
              </a:ext>
            </a:extLst>
          </p:cNvPr>
          <p:cNvSpPr/>
          <p:nvPr/>
        </p:nvSpPr>
        <p:spPr>
          <a:xfrm>
            <a:off x="6859606" y="4981410"/>
            <a:ext cx="785022" cy="2776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Dispatch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5D008C-26FC-B214-4A85-C67C7460A603}"/>
              </a:ext>
            </a:extLst>
          </p:cNvPr>
          <p:cNvSpPr/>
          <p:nvPr/>
        </p:nvSpPr>
        <p:spPr>
          <a:xfrm>
            <a:off x="8030940" y="4981410"/>
            <a:ext cx="853178" cy="2776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Combine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31222-3EBA-A933-E51F-F680EC4C8B45}"/>
              </a:ext>
            </a:extLst>
          </p:cNvPr>
          <p:cNvSpPr/>
          <p:nvPr/>
        </p:nvSpPr>
        <p:spPr>
          <a:xfrm>
            <a:off x="9268439" y="4981410"/>
            <a:ext cx="853178" cy="2776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Combine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272E8-730B-A26D-31E5-55FD8C382360}"/>
              </a:ext>
            </a:extLst>
          </p:cNvPr>
          <p:cNvSpPr/>
          <p:nvPr/>
        </p:nvSpPr>
        <p:spPr>
          <a:xfrm>
            <a:off x="9144001" y="4571261"/>
            <a:ext cx="2384379" cy="2776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CB3F4B-3996-FCB1-CA62-86DC1A125FD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24037" y="4848868"/>
            <a:ext cx="323337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E05A7-DEDB-8459-9AAB-3755FA62EE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332396" y="4848868"/>
            <a:ext cx="1728804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B18AEB-FBE3-287B-B069-CEC47817BFDA}"/>
              </a:ext>
            </a:extLst>
          </p:cNvPr>
          <p:cNvCxnSpPr>
            <a:endCxn id="17" idx="1"/>
          </p:cNvCxnSpPr>
          <p:nvPr/>
        </p:nvCxnSpPr>
        <p:spPr>
          <a:xfrm>
            <a:off x="6597650" y="4848868"/>
            <a:ext cx="261956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C6A26B-97FA-2968-FF50-0E219EF555C7}"/>
              </a:ext>
            </a:extLst>
          </p:cNvPr>
          <p:cNvCxnSpPr>
            <a:stCxn id="17" idx="3"/>
          </p:cNvCxnSpPr>
          <p:nvPr/>
        </p:nvCxnSpPr>
        <p:spPr>
          <a:xfrm flipV="1">
            <a:off x="7644628" y="4848868"/>
            <a:ext cx="527822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0B027F-B11F-9E72-F5FD-D5A283A29B7C}"/>
              </a:ext>
            </a:extLst>
          </p:cNvPr>
          <p:cNvCxnSpPr>
            <a:endCxn id="18" idx="1"/>
          </p:cNvCxnSpPr>
          <p:nvPr/>
        </p:nvCxnSpPr>
        <p:spPr>
          <a:xfrm>
            <a:off x="7908539" y="4848868"/>
            <a:ext cx="122401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8DED27-9C1D-2506-0215-DC8B8D871C8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884118" y="4816871"/>
            <a:ext cx="435301" cy="30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C74D65-A9A6-D4F0-ACCA-95393D80F52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077224" y="4880865"/>
            <a:ext cx="191215" cy="23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02039C-BE07-9E47-9ED9-C82AC5790533}"/>
              </a:ext>
            </a:extLst>
          </p:cNvPr>
          <p:cNvCxnSpPr>
            <a:cxnSpLocks/>
          </p:cNvCxnSpPr>
          <p:nvPr/>
        </p:nvCxnSpPr>
        <p:spPr>
          <a:xfrm flipV="1">
            <a:off x="10118539" y="4949413"/>
            <a:ext cx="1599958" cy="17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E765F62-F0A1-30CA-84A3-7354756E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028CCE-3609-48F4-968E-98CD6190BA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127571"/>
              </p:ext>
            </p:extLst>
          </p:nvPr>
        </p:nvGraphicFramePr>
        <p:xfrm>
          <a:off x="1806067" y="1287375"/>
          <a:ext cx="8579865" cy="5014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8414566-83A0-45B9-9492-E604B3B902CF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266B9EC-D0F8-C4A8-7CC1-E40AD04192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4EE457C-4AD3-25B8-8F5D-55ECA49D5B66}"/>
              </a:ext>
            </a:extLst>
          </p:cNvPr>
          <p:cNvCxnSpPr/>
          <p:nvPr/>
        </p:nvCxnSpPr>
        <p:spPr>
          <a:xfrm>
            <a:off x="2902226" y="4224130"/>
            <a:ext cx="67884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37C7479-6DA7-F28D-75E0-555E849CACC7}"/>
              </a:ext>
            </a:extLst>
          </p:cNvPr>
          <p:cNvCxnSpPr/>
          <p:nvPr/>
        </p:nvCxnSpPr>
        <p:spPr>
          <a:xfrm>
            <a:off x="9690652" y="4224130"/>
            <a:ext cx="0" cy="526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E2EC7035-8AAE-B618-5E81-8E12AA60531E}"/>
              </a:ext>
            </a:extLst>
          </p:cNvPr>
          <p:cNvSpPr txBox="1"/>
          <p:nvPr/>
        </p:nvSpPr>
        <p:spPr>
          <a:xfrm>
            <a:off x="9690652" y="433362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chemeClr val="accent3"/>
                </a:solidFill>
                <a:latin typeface="Calibri Light"/>
              </a:rPr>
              <a:t>Target</a:t>
            </a:r>
            <a:endParaRPr lang="en-CH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16E28514-2E4D-A3D4-E94B-D21A5061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graph of a graph&#10;&#10;AI-generated content may be incorrect.">
            <a:extLst>
              <a:ext uri="{FF2B5EF4-FFF2-40B4-BE49-F238E27FC236}">
                <a16:creationId xmlns:a16="http://schemas.microsoft.com/office/drawing/2014/main" id="{3FDBA416-C8F7-3511-4401-71B6B750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98" y="881103"/>
            <a:ext cx="5276784" cy="1319196"/>
          </a:xfrm>
          <a:prstGeom prst="rect">
            <a:avLst/>
          </a:prstGeom>
        </p:spPr>
      </p:pic>
      <p:pic>
        <p:nvPicPr>
          <p:cNvPr id="33" name="Picture 32" descr="A diagram of a graph&#10;&#10;AI-generated content may be incorrect.">
            <a:extLst>
              <a:ext uri="{FF2B5EF4-FFF2-40B4-BE49-F238E27FC236}">
                <a16:creationId xmlns:a16="http://schemas.microsoft.com/office/drawing/2014/main" id="{944E777C-80AD-E3EF-92BD-9E35A944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98" y="2020151"/>
            <a:ext cx="5276784" cy="1319196"/>
          </a:xfrm>
          <a:prstGeom prst="rect">
            <a:avLst/>
          </a:prstGeom>
        </p:spPr>
      </p:pic>
      <p:pic>
        <p:nvPicPr>
          <p:cNvPr id="32" name="Picture 3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B860ADE0-D904-5542-3EC9-8EC837D1E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98" y="3162195"/>
            <a:ext cx="5276784" cy="1319196"/>
          </a:xfrm>
          <a:prstGeom prst="rect">
            <a:avLst/>
          </a:prstGeom>
        </p:spPr>
      </p:pic>
      <p:pic>
        <p:nvPicPr>
          <p:cNvPr id="31" name="Picture 30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EFDA11B0-0253-840E-C513-84040B2BC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298" y="4326839"/>
            <a:ext cx="5276784" cy="1319196"/>
          </a:xfrm>
          <a:prstGeom prst="rect">
            <a:avLst/>
          </a:prstGeom>
        </p:spPr>
      </p:pic>
      <p:pic>
        <p:nvPicPr>
          <p:cNvPr id="30" name="Picture 29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F770600E-F0DD-5A25-B7BA-57CB7EDA9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00" y="5470719"/>
            <a:ext cx="5276784" cy="1319196"/>
          </a:xfrm>
          <a:prstGeom prst="rect">
            <a:avLst/>
          </a:prstGeom>
        </p:spPr>
      </p:pic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E3A841F4-2AAA-8D3E-4EA8-EA48D830DBCF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FEFB53D-9360-67BA-0635-584FD1A785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BE684-FE29-7175-E7D4-AB7B0F989444}"/>
              </a:ext>
            </a:extLst>
          </p:cNvPr>
          <p:cNvSpPr txBox="1"/>
          <p:nvPr/>
        </p:nvSpPr>
        <p:spPr>
          <a:xfrm>
            <a:off x="9817100" y="5838916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4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4%</a:t>
            </a:r>
            <a:endParaRPr lang="en-CH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0B97F-60DD-F349-B87E-91367F597255}"/>
              </a:ext>
            </a:extLst>
          </p:cNvPr>
          <p:cNvSpPr/>
          <p:nvPr/>
        </p:nvSpPr>
        <p:spPr>
          <a:xfrm>
            <a:off x="9559891" y="1574919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EAF2D-6B61-D0A0-F73A-95429BEDCECF}"/>
              </a:ext>
            </a:extLst>
          </p:cNvPr>
          <p:cNvSpPr/>
          <p:nvPr/>
        </p:nvSpPr>
        <p:spPr>
          <a:xfrm>
            <a:off x="9559891" y="2723455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C26E50-4676-363A-AEF7-2340076DA4A5}"/>
              </a:ext>
            </a:extLst>
          </p:cNvPr>
          <p:cNvSpPr/>
          <p:nvPr/>
        </p:nvSpPr>
        <p:spPr>
          <a:xfrm>
            <a:off x="9559891" y="3871991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35CCF-0AEC-19DB-674F-F9EA7A5B1EDD}"/>
              </a:ext>
            </a:extLst>
          </p:cNvPr>
          <p:cNvSpPr/>
          <p:nvPr/>
        </p:nvSpPr>
        <p:spPr>
          <a:xfrm>
            <a:off x="9559891" y="5020527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CBF9DB-ADFF-2C1A-D0A5-783382935519}"/>
              </a:ext>
            </a:extLst>
          </p:cNvPr>
          <p:cNvSpPr/>
          <p:nvPr/>
        </p:nvSpPr>
        <p:spPr>
          <a:xfrm>
            <a:off x="9559891" y="6169063"/>
            <a:ext cx="149191" cy="450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31503-78C2-758C-4D6B-9F45823C34FD}"/>
              </a:ext>
            </a:extLst>
          </p:cNvPr>
          <p:cNvSpPr txBox="1"/>
          <p:nvPr/>
        </p:nvSpPr>
        <p:spPr>
          <a:xfrm>
            <a:off x="9817100" y="4720605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32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31%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74730-5941-CA01-2909-07D583B688FB}"/>
              </a:ext>
            </a:extLst>
          </p:cNvPr>
          <p:cNvSpPr txBox="1"/>
          <p:nvPr/>
        </p:nvSpPr>
        <p:spPr>
          <a:xfrm>
            <a:off x="9817100" y="3563722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128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67%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2327F-9C3F-C371-4271-4D1137A60A3C}"/>
              </a:ext>
            </a:extLst>
          </p:cNvPr>
          <p:cNvSpPr txBox="1"/>
          <p:nvPr/>
        </p:nvSpPr>
        <p:spPr>
          <a:xfrm>
            <a:off x="9817100" y="2440433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512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73%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3E40D-1FCF-B1CD-8268-7074F595E063}"/>
              </a:ext>
            </a:extLst>
          </p:cNvPr>
          <p:cNvSpPr txBox="1"/>
          <p:nvPr/>
        </p:nvSpPr>
        <p:spPr>
          <a:xfrm>
            <a:off x="9817100" y="1234128"/>
            <a:ext cx="1695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Batch/Chip = 1024</a:t>
            </a:r>
          </a:p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Overall Uti  = 78%</a:t>
            </a:r>
            <a:endParaRPr lang="en-CH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474549-0E78-0470-83E0-9ABB08ECA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795" y="1680277"/>
            <a:ext cx="2935026" cy="42901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7EE6DE-2A34-B2FA-B5EA-6240445003C5}"/>
              </a:ext>
            </a:extLst>
          </p:cNvPr>
          <p:cNvSpPr txBox="1"/>
          <p:nvPr/>
        </p:nvSpPr>
        <p:spPr>
          <a:xfrm>
            <a:off x="3161822" y="1987736"/>
            <a:ext cx="394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V</a:t>
            </a:r>
            <a:endParaRPr lang="en-CH" sz="1600" b="1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A09D361D-A596-06EB-91E2-9A2DE0E1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A0BE163-1277-C2EE-2DB8-7B23EB149965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376840E-421E-BB4D-22B1-DA3AE02C78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9BB6D9-89B1-110B-69D8-D84C29F2FE94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1083683" cy="2121407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Performance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TPOT significantly improved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Example: Batch size=128 → TPOT=73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, throughput=3497 tokens/s/chip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Utilization up to 78% at higher batch sizes (with higher TPOT)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Comparison with SoA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2F7BA-544B-5F1A-0AE8-0B585ED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67" y="2892038"/>
            <a:ext cx="9171316" cy="2467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47711-30F1-A70C-F403-57A3DF4AB5C2}"/>
              </a:ext>
            </a:extLst>
          </p:cNvPr>
          <p:cNvSpPr txBox="1"/>
          <p:nvPr/>
        </p:nvSpPr>
        <p:spPr>
          <a:xfrm>
            <a:off x="1341117" y="5290340"/>
            <a:ext cx="2358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SoftHier Speculative Decoding </a:t>
            </a:r>
          </a:p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(</a:t>
            </a:r>
            <a:r>
              <a:rPr lang="en-GB" altLang="zh-CN" sz="1400" b="1" dirty="0" err="1">
                <a:solidFill>
                  <a:srgbClr val="000000"/>
                </a:solidFill>
                <a:latin typeface="Calibri Light"/>
              </a:rPr>
              <a:t>draft_len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=4, accept rate=0.75)</a:t>
            </a:r>
            <a:endParaRPr lang="en-C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89B33-5B37-B225-D230-799331D33D27}"/>
              </a:ext>
            </a:extLst>
          </p:cNvPr>
          <p:cNvSpPr txBox="1"/>
          <p:nvPr/>
        </p:nvSpPr>
        <p:spPr>
          <a:xfrm>
            <a:off x="4084316" y="5444229"/>
            <a:ext cx="513084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128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7C0E5-03D7-986A-0278-253397C3FE83}"/>
              </a:ext>
            </a:extLst>
          </p:cNvPr>
          <p:cNvSpPr txBox="1"/>
          <p:nvPr/>
        </p:nvSpPr>
        <p:spPr>
          <a:xfrm>
            <a:off x="4981783" y="5444229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4096</a:t>
            </a:r>
            <a:endParaRPr lang="en-C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DEFA-C27C-0B24-CE45-FC677AC60D3D}"/>
              </a:ext>
            </a:extLst>
          </p:cNvPr>
          <p:cNvSpPr txBox="1"/>
          <p:nvPr/>
        </p:nvSpPr>
        <p:spPr>
          <a:xfrm>
            <a:off x="5963916" y="5444229"/>
            <a:ext cx="1012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1024(</a:t>
            </a:r>
            <a:r>
              <a:rPr lang="en-GB" altLang="zh-CN" sz="1400" b="1" dirty="0">
                <a:solidFill>
                  <a:schemeClr val="accent1"/>
                </a:solidFill>
                <a:latin typeface="Calibri Light"/>
              </a:rPr>
              <a:t>FP16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)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DBA01-288B-BA1C-8A0E-0A59BB6BF906}"/>
              </a:ext>
            </a:extLst>
          </p:cNvPr>
          <p:cNvSpPr txBox="1"/>
          <p:nvPr/>
        </p:nvSpPr>
        <p:spPr>
          <a:xfrm>
            <a:off x="7179733" y="5444229"/>
            <a:ext cx="48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73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07E9C-E659-C29E-525B-1A3736A62B4B}"/>
              </a:ext>
            </a:extLst>
          </p:cNvPr>
          <p:cNvSpPr txBox="1"/>
          <p:nvPr/>
        </p:nvSpPr>
        <p:spPr>
          <a:xfrm>
            <a:off x="8105983" y="5444229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3497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0593-91C3-0358-173C-91528415D3A4}"/>
              </a:ext>
            </a:extLst>
          </p:cNvPr>
          <p:cNvSpPr txBox="1"/>
          <p:nvPr/>
        </p:nvSpPr>
        <p:spPr>
          <a:xfrm>
            <a:off x="9418317" y="5444229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3.41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4DE3D-8AC8-18E1-A285-70BDB0125071}"/>
              </a:ext>
            </a:extLst>
          </p:cNvPr>
          <p:cNvSpPr txBox="1"/>
          <p:nvPr/>
        </p:nvSpPr>
        <p:spPr>
          <a:xfrm>
            <a:off x="1341117" y="5813560"/>
            <a:ext cx="2358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SoftHier Speculative Decoding </a:t>
            </a:r>
          </a:p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(</a:t>
            </a:r>
            <a:r>
              <a:rPr lang="en-GB" altLang="zh-CN" sz="1400" b="1" dirty="0" err="1">
                <a:solidFill>
                  <a:srgbClr val="000000"/>
                </a:solidFill>
                <a:latin typeface="Calibri Light"/>
              </a:rPr>
              <a:t>draft_len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=4, accept rate=0.75)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863E0-399A-2015-F865-4D57A6BFDEE4}"/>
              </a:ext>
            </a:extLst>
          </p:cNvPr>
          <p:cNvSpPr txBox="1"/>
          <p:nvPr/>
        </p:nvSpPr>
        <p:spPr>
          <a:xfrm>
            <a:off x="5963916" y="5921281"/>
            <a:ext cx="1012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2048(</a:t>
            </a:r>
            <a:r>
              <a:rPr lang="en-GB" altLang="zh-CN" sz="1400" b="1" dirty="0">
                <a:solidFill>
                  <a:schemeClr val="tx1"/>
                </a:solidFill>
                <a:latin typeface="Calibri Light"/>
              </a:rPr>
              <a:t>FP8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)</a:t>
            </a:r>
            <a:endParaRPr lang="en-CH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DF09E-3FAB-DC49-F2AA-26BD0D99AB71}"/>
              </a:ext>
            </a:extLst>
          </p:cNvPr>
          <p:cNvSpPr/>
          <p:nvPr/>
        </p:nvSpPr>
        <p:spPr>
          <a:xfrm>
            <a:off x="1341117" y="5813560"/>
            <a:ext cx="969941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C8C63-8395-335A-9E7D-1CA90576D40D}"/>
              </a:ext>
            </a:extLst>
          </p:cNvPr>
          <p:cNvSpPr txBox="1"/>
          <p:nvPr/>
        </p:nvSpPr>
        <p:spPr>
          <a:xfrm>
            <a:off x="4981783" y="5921280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4096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D6BA9-4DF0-D766-35D2-D33222BCAA14}"/>
              </a:ext>
            </a:extLst>
          </p:cNvPr>
          <p:cNvSpPr txBox="1"/>
          <p:nvPr/>
        </p:nvSpPr>
        <p:spPr>
          <a:xfrm>
            <a:off x="4084316" y="5921279"/>
            <a:ext cx="513084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128</a:t>
            </a:r>
            <a:endParaRPr lang="en-CH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958D6-2AEA-D254-21A4-AF58388B3491}"/>
              </a:ext>
            </a:extLst>
          </p:cNvPr>
          <p:cNvSpPr txBox="1"/>
          <p:nvPr/>
        </p:nvSpPr>
        <p:spPr>
          <a:xfrm>
            <a:off x="7093369" y="5921282"/>
            <a:ext cx="3066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Calibri Light"/>
              </a:rPr>
              <a:t>Coming Soon</a:t>
            </a:r>
            <a:endParaRPr lang="en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39D090BC-F898-D3D4-E26F-CDBE7312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A534D120-60C1-BE10-349A-9F672FA4800A}"/>
              </a:ext>
            </a:extLst>
          </p:cNvPr>
          <p:cNvSpPr/>
          <p:nvPr/>
        </p:nvSpPr>
        <p:spPr>
          <a:xfrm>
            <a:off x="7205472" y="2624328"/>
            <a:ext cx="3717266" cy="3838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2A857B57-0412-DB45-AD96-E0508DE53103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Limitations &amp; Open Questions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6738112E-CC8B-6189-EF1B-25EB0A9397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91A6D92-FC77-F3F3-ECBF-7187FF325760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5608813" cy="497433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Assumptions Review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Speculative decoding (k=4), acceptance rate 0.75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Uniform KV cache length &amp; balanced expert load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Ideal inter-chip bandwidth (One way ≥ 100 GB/s to overlap with kernel computation)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Challenges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Dynamic workloads and variable KV cache lengths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Off-chip interconnects in Chiplet systems (Network on Interposer/Substrate)</a:t>
            </a:r>
          </a:p>
          <a:p>
            <a:pPr lvl="2">
              <a:defRPr/>
            </a:pPr>
            <a:r>
              <a:rPr lang="en-GB" altLang="zh-CN" sz="1800" dirty="0">
                <a:solidFill>
                  <a:srgbClr val="000000"/>
                </a:solidFill>
                <a:latin typeface="Calibri Light"/>
              </a:rPr>
              <a:t>Network on Interposer : </a:t>
            </a:r>
            <a:r>
              <a:rPr lang="en-GB" altLang="zh-CN" sz="1765" dirty="0">
                <a:solidFill>
                  <a:srgbClr val="000000"/>
                </a:solidFill>
                <a:latin typeface="Calibri Light"/>
              </a:rPr>
              <a:t>Explore collective primitives and smart routers (</a:t>
            </a:r>
            <a:r>
              <a:rPr lang="en-GB" altLang="zh-CN" sz="1765" b="1" dirty="0">
                <a:solidFill>
                  <a:srgbClr val="000000"/>
                </a:solidFill>
                <a:latin typeface="Calibri Light"/>
              </a:rPr>
              <a:t>dispatch/combine</a:t>
            </a:r>
            <a:r>
              <a:rPr lang="en-GB" altLang="zh-CN" sz="1765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r>
              <a:rPr lang="en-GB" altLang="zh-CN" sz="1765" dirty="0">
                <a:solidFill>
                  <a:srgbClr val="000000"/>
                </a:solidFill>
                <a:latin typeface="Calibri Light"/>
              </a:rPr>
              <a:t>Evaluate various interconnect topologies and bandwidth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9AF00-8090-B40E-47BF-3B3FE3292DB8}"/>
              </a:ext>
            </a:extLst>
          </p:cNvPr>
          <p:cNvSpPr/>
          <p:nvPr/>
        </p:nvSpPr>
        <p:spPr>
          <a:xfrm>
            <a:off x="7205472" y="2624328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DE4A7-FBFC-AB54-A2E5-151AF7D58F6D}"/>
              </a:ext>
            </a:extLst>
          </p:cNvPr>
          <p:cNvSpPr/>
          <p:nvPr/>
        </p:nvSpPr>
        <p:spPr>
          <a:xfrm>
            <a:off x="8894941" y="2624328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76015-DBAC-3BF3-24D7-E213851F2D90}"/>
              </a:ext>
            </a:extLst>
          </p:cNvPr>
          <p:cNvSpPr/>
          <p:nvPr/>
        </p:nvSpPr>
        <p:spPr>
          <a:xfrm>
            <a:off x="10584410" y="2624328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2AB48-4106-D7E7-B5AA-CD5681943557}"/>
              </a:ext>
            </a:extLst>
          </p:cNvPr>
          <p:cNvSpPr/>
          <p:nvPr/>
        </p:nvSpPr>
        <p:spPr>
          <a:xfrm>
            <a:off x="7205472" y="4288449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CCCA6F-3C16-9C04-73D7-EC75C0B1DFA4}"/>
              </a:ext>
            </a:extLst>
          </p:cNvPr>
          <p:cNvSpPr/>
          <p:nvPr/>
        </p:nvSpPr>
        <p:spPr>
          <a:xfrm>
            <a:off x="8894941" y="4288449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EFD103-E7C8-CA78-8198-892BAEE3267C}"/>
              </a:ext>
            </a:extLst>
          </p:cNvPr>
          <p:cNvSpPr/>
          <p:nvPr/>
        </p:nvSpPr>
        <p:spPr>
          <a:xfrm>
            <a:off x="10584410" y="4288449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D0D4DE-2DA7-17EF-C15E-14A125685973}"/>
              </a:ext>
            </a:extLst>
          </p:cNvPr>
          <p:cNvSpPr/>
          <p:nvPr/>
        </p:nvSpPr>
        <p:spPr>
          <a:xfrm>
            <a:off x="7205472" y="6096502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2FFBF-E875-993B-2948-A8B34685FAE6}"/>
              </a:ext>
            </a:extLst>
          </p:cNvPr>
          <p:cNvSpPr/>
          <p:nvPr/>
        </p:nvSpPr>
        <p:spPr>
          <a:xfrm>
            <a:off x="8894941" y="6096502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2F0B7-F511-E261-A3FA-8793932C28F9}"/>
              </a:ext>
            </a:extLst>
          </p:cNvPr>
          <p:cNvSpPr/>
          <p:nvPr/>
        </p:nvSpPr>
        <p:spPr>
          <a:xfrm>
            <a:off x="10584410" y="6096502"/>
            <a:ext cx="338328" cy="366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R</a:t>
            </a:r>
            <a:endParaRPr lang="en-CH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DC91D0-BB0A-0062-D6BC-206FB6301ED5}"/>
              </a:ext>
            </a:extLst>
          </p:cNvPr>
          <p:cNvGrpSpPr/>
          <p:nvPr/>
        </p:nvGrpSpPr>
        <p:grpSpPr>
          <a:xfrm>
            <a:off x="7015849" y="2455363"/>
            <a:ext cx="284434" cy="232804"/>
            <a:chOff x="7015849" y="2455363"/>
            <a:chExt cx="284434" cy="23280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C1F21C0-AEE2-8A6F-DACD-C7A55859DCF4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A1074B-E0DF-0529-733B-DB506E96C7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CFA64F-8293-0B02-3A8A-7721E6C5BBFB}"/>
              </a:ext>
            </a:extLst>
          </p:cNvPr>
          <p:cNvGrpSpPr/>
          <p:nvPr/>
        </p:nvGrpSpPr>
        <p:grpSpPr>
          <a:xfrm>
            <a:off x="8705318" y="2455363"/>
            <a:ext cx="284434" cy="232804"/>
            <a:chOff x="7015849" y="2455363"/>
            <a:chExt cx="284434" cy="23280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36809A-05F1-1DA6-F4FA-B4D8DE7F9A1A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53D5B58-8F9F-5FDF-13FA-8B6C1D3849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49794A-8416-F51D-A55D-157E7F84CFFF}"/>
              </a:ext>
            </a:extLst>
          </p:cNvPr>
          <p:cNvGrpSpPr/>
          <p:nvPr/>
        </p:nvGrpSpPr>
        <p:grpSpPr>
          <a:xfrm>
            <a:off x="10394787" y="2455363"/>
            <a:ext cx="284434" cy="232804"/>
            <a:chOff x="7015849" y="2455363"/>
            <a:chExt cx="284434" cy="23280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0F9D31-8A99-8524-B193-672977B895D7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176552-37D1-D693-4FF8-0F2EB9BE0C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DC9973-273A-018A-7002-799CE4D337F0}"/>
              </a:ext>
            </a:extLst>
          </p:cNvPr>
          <p:cNvGrpSpPr/>
          <p:nvPr/>
        </p:nvGrpSpPr>
        <p:grpSpPr>
          <a:xfrm>
            <a:off x="7015849" y="4150466"/>
            <a:ext cx="284434" cy="232804"/>
            <a:chOff x="7015849" y="2455363"/>
            <a:chExt cx="284434" cy="2328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B93DEC-5BAE-7AE5-7DB1-EE9DFF2074E0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04399C6-BBC3-FF88-70ED-FD07032B3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65BC47-A293-0CEE-5891-90E0D5CD4320}"/>
              </a:ext>
            </a:extLst>
          </p:cNvPr>
          <p:cNvGrpSpPr/>
          <p:nvPr/>
        </p:nvGrpSpPr>
        <p:grpSpPr>
          <a:xfrm>
            <a:off x="8705318" y="4150466"/>
            <a:ext cx="284434" cy="232804"/>
            <a:chOff x="7015849" y="2455363"/>
            <a:chExt cx="284434" cy="23280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6C709F-B067-1ED4-1CCD-388CF6BABB9B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55F979-E4BD-1729-7969-4CB7CDFE02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A96708-DBBB-31ED-D605-46B8779BE80E}"/>
              </a:ext>
            </a:extLst>
          </p:cNvPr>
          <p:cNvGrpSpPr/>
          <p:nvPr/>
        </p:nvGrpSpPr>
        <p:grpSpPr>
          <a:xfrm>
            <a:off x="10394787" y="4150466"/>
            <a:ext cx="284434" cy="232804"/>
            <a:chOff x="7015849" y="2455363"/>
            <a:chExt cx="284434" cy="23280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D6A744-411D-2C8B-4229-0539B535B67C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BAC6B1-2478-F8BB-5BCC-01AF6EE1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8C7AEF-AEE7-D976-1361-46F225FD010D}"/>
              </a:ext>
            </a:extLst>
          </p:cNvPr>
          <p:cNvGrpSpPr/>
          <p:nvPr/>
        </p:nvGrpSpPr>
        <p:grpSpPr>
          <a:xfrm>
            <a:off x="7015849" y="5904838"/>
            <a:ext cx="284434" cy="232804"/>
            <a:chOff x="7015849" y="2455363"/>
            <a:chExt cx="284434" cy="23280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C07866B-4999-7E75-431E-BDAF25441F5A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86833-AF90-8D0E-DAAE-560D404B4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EAC011-CA5C-AF1F-AD39-5CA84092893D}"/>
              </a:ext>
            </a:extLst>
          </p:cNvPr>
          <p:cNvGrpSpPr/>
          <p:nvPr/>
        </p:nvGrpSpPr>
        <p:grpSpPr>
          <a:xfrm>
            <a:off x="8705318" y="5904838"/>
            <a:ext cx="284434" cy="232804"/>
            <a:chOff x="7015849" y="2455363"/>
            <a:chExt cx="284434" cy="23280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75A60C9-1337-9BDA-AC68-82AE0DFD682E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B8B305-C2E8-7CF0-29A3-410236F23A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F67180-7A59-08C3-59F7-81936A3D5CF9}"/>
              </a:ext>
            </a:extLst>
          </p:cNvPr>
          <p:cNvGrpSpPr/>
          <p:nvPr/>
        </p:nvGrpSpPr>
        <p:grpSpPr>
          <a:xfrm>
            <a:off x="10394787" y="5904838"/>
            <a:ext cx="284434" cy="232804"/>
            <a:chOff x="7015849" y="2455363"/>
            <a:chExt cx="284434" cy="23280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D52877E-09DF-4005-720B-3A87DEE25BE4}"/>
                </a:ext>
              </a:extLst>
            </p:cNvPr>
            <p:cNvCxnSpPr/>
            <p:nvPr/>
          </p:nvCxnSpPr>
          <p:spPr>
            <a:xfrm>
              <a:off x="7110660" y="2455363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31E988E-3435-64A7-4FA6-9EE5A68EE4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849" y="2519202"/>
              <a:ext cx="189623" cy="168965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1DDF2F-42B4-F7A6-E55A-B4088AADCCC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543800" y="2807407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35F12D-C1A1-9EF7-3590-E8571B521E42}"/>
              </a:ext>
            </a:extLst>
          </p:cNvPr>
          <p:cNvCxnSpPr/>
          <p:nvPr/>
        </p:nvCxnSpPr>
        <p:spPr>
          <a:xfrm>
            <a:off x="9233269" y="2807407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82C4C2-C44C-7CF9-53D0-41539A3C9B12}"/>
              </a:ext>
            </a:extLst>
          </p:cNvPr>
          <p:cNvCxnSpPr/>
          <p:nvPr/>
        </p:nvCxnSpPr>
        <p:spPr>
          <a:xfrm>
            <a:off x="7543800" y="4483807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5DD6AF-E91F-BEF2-8954-8A155F566E66}"/>
              </a:ext>
            </a:extLst>
          </p:cNvPr>
          <p:cNvCxnSpPr/>
          <p:nvPr/>
        </p:nvCxnSpPr>
        <p:spPr>
          <a:xfrm>
            <a:off x="9233269" y="4483807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D6B3147-A7C8-6AA6-156A-85CB5BC4DD83}"/>
              </a:ext>
            </a:extLst>
          </p:cNvPr>
          <p:cNvCxnSpPr/>
          <p:nvPr/>
        </p:nvCxnSpPr>
        <p:spPr>
          <a:xfrm>
            <a:off x="7543800" y="6295674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8DC72C-912B-B468-1014-F38A0182FE72}"/>
              </a:ext>
            </a:extLst>
          </p:cNvPr>
          <p:cNvCxnSpPr/>
          <p:nvPr/>
        </p:nvCxnSpPr>
        <p:spPr>
          <a:xfrm>
            <a:off x="9233269" y="6295674"/>
            <a:ext cx="13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4AE0A2-1EE1-E716-1ED0-535A4245A927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7374636" y="2990486"/>
            <a:ext cx="0" cy="1297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278467-FFE9-6175-59FD-A24A03DE3AB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374636" y="4654607"/>
            <a:ext cx="0" cy="1419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E77BA6-E3B4-9954-97F9-F6192C0D3DEF}"/>
              </a:ext>
            </a:extLst>
          </p:cNvPr>
          <p:cNvCxnSpPr>
            <a:cxnSpLocks/>
          </p:cNvCxnSpPr>
          <p:nvPr/>
        </p:nvCxnSpPr>
        <p:spPr>
          <a:xfrm>
            <a:off x="9064105" y="4654607"/>
            <a:ext cx="0" cy="1419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1B6DA7-7C01-9756-C4B8-DD380F63D758}"/>
              </a:ext>
            </a:extLst>
          </p:cNvPr>
          <p:cNvCxnSpPr>
            <a:cxnSpLocks/>
          </p:cNvCxnSpPr>
          <p:nvPr/>
        </p:nvCxnSpPr>
        <p:spPr>
          <a:xfrm>
            <a:off x="10774033" y="4654607"/>
            <a:ext cx="0" cy="1419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92B747-E0D1-C487-30FD-05D89459D80A}"/>
              </a:ext>
            </a:extLst>
          </p:cNvPr>
          <p:cNvCxnSpPr>
            <a:cxnSpLocks/>
          </p:cNvCxnSpPr>
          <p:nvPr/>
        </p:nvCxnSpPr>
        <p:spPr>
          <a:xfrm>
            <a:off x="9055808" y="2990486"/>
            <a:ext cx="0" cy="1297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FA9B5B-B1AC-2378-6961-08B3414923F5}"/>
              </a:ext>
            </a:extLst>
          </p:cNvPr>
          <p:cNvCxnSpPr>
            <a:cxnSpLocks/>
          </p:cNvCxnSpPr>
          <p:nvPr/>
        </p:nvCxnSpPr>
        <p:spPr>
          <a:xfrm>
            <a:off x="10770508" y="2990486"/>
            <a:ext cx="0" cy="1297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536A961-4CF5-A18D-3A01-C7ED20C3C6C8}"/>
              </a:ext>
            </a:extLst>
          </p:cNvPr>
          <p:cNvSpPr/>
          <p:nvPr/>
        </p:nvSpPr>
        <p:spPr>
          <a:xfrm>
            <a:off x="6457876" y="1670173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DC946-0406-6ED0-A52E-8C2A2BCD927B}"/>
              </a:ext>
            </a:extLst>
          </p:cNvPr>
          <p:cNvSpPr/>
          <p:nvPr/>
        </p:nvSpPr>
        <p:spPr>
          <a:xfrm>
            <a:off x="8167804" y="1670173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35740-4F58-AC2C-5910-A56BB8BA4037}"/>
              </a:ext>
            </a:extLst>
          </p:cNvPr>
          <p:cNvSpPr/>
          <p:nvPr/>
        </p:nvSpPr>
        <p:spPr>
          <a:xfrm>
            <a:off x="9877732" y="1670173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951E3-5637-D463-033C-1DC4006520A3}"/>
              </a:ext>
            </a:extLst>
          </p:cNvPr>
          <p:cNvSpPr/>
          <p:nvPr/>
        </p:nvSpPr>
        <p:spPr>
          <a:xfrm>
            <a:off x="6457876" y="3397195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3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67E5F-F4CC-E258-A075-2150297D029B}"/>
              </a:ext>
            </a:extLst>
          </p:cNvPr>
          <p:cNvSpPr/>
          <p:nvPr/>
        </p:nvSpPr>
        <p:spPr>
          <a:xfrm>
            <a:off x="8167804" y="3397195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4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3FDB0-A8AD-042D-B42A-7BD599F31BF8}"/>
              </a:ext>
            </a:extLst>
          </p:cNvPr>
          <p:cNvSpPr/>
          <p:nvPr/>
        </p:nvSpPr>
        <p:spPr>
          <a:xfrm>
            <a:off x="9877732" y="3397195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5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55DDC-4818-66C6-2455-5B419F2FA28D}"/>
              </a:ext>
            </a:extLst>
          </p:cNvPr>
          <p:cNvSpPr/>
          <p:nvPr/>
        </p:nvSpPr>
        <p:spPr>
          <a:xfrm>
            <a:off x="6457876" y="5124217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</a:t>
            </a:r>
            <a:endParaRPr lang="en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17737-4CFF-CE61-9B49-8B7F6FD295DB}"/>
              </a:ext>
            </a:extLst>
          </p:cNvPr>
          <p:cNvSpPr/>
          <p:nvPr/>
        </p:nvSpPr>
        <p:spPr>
          <a:xfrm>
            <a:off x="8167804" y="5124217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7</a:t>
            </a:r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7A03B-BFAA-3D1B-22B2-81380A884CEB}"/>
              </a:ext>
            </a:extLst>
          </p:cNvPr>
          <p:cNvSpPr/>
          <p:nvPr/>
        </p:nvSpPr>
        <p:spPr>
          <a:xfrm>
            <a:off x="9877732" y="5124217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8</a:t>
            </a:r>
            <a:endParaRPr lang="en-CH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C10513-F1C2-B64D-510C-B82E78F9A9D7}"/>
              </a:ext>
            </a:extLst>
          </p:cNvPr>
          <p:cNvSpPr txBox="1"/>
          <p:nvPr/>
        </p:nvSpPr>
        <p:spPr>
          <a:xfrm>
            <a:off x="9154331" y="6402319"/>
            <a:ext cx="165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/>
              </a:rPr>
              <a:t>Active Interposer?</a:t>
            </a:r>
            <a:endParaRPr lang="en-CH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83D213B8-1B44-D8C3-BD4E-4A71D4F7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2B24CBC-246D-A713-7BC5-2D9482B7DF9D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Plan For Next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9C2D995F-FC9D-3A5F-71E2-BC443D7D3C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11AF70-FF5B-88AD-9C0E-A96335C43A73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0729453" cy="511628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ISVLSI Conference 7</a:t>
            </a:r>
            <a:r>
              <a:rPr lang="en-US" altLang="zh-CN" sz="2400" baseline="30000" dirty="0">
                <a:solidFill>
                  <a:srgbClr val="000000"/>
                </a:solidFill>
                <a:latin typeface="Calibri Light"/>
              </a:rPr>
              <a:t>th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July – 9</a:t>
            </a:r>
            <a:r>
              <a:rPr lang="en-US" altLang="zh-CN" sz="2400" baseline="30000" dirty="0">
                <a:solidFill>
                  <a:srgbClr val="000000"/>
                </a:solidFill>
                <a:latin typeface="Calibri Light"/>
              </a:rPr>
              <a:t>th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July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Double-Check the result, Clean up kernel code and add numerical checking points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Try to further improve utilization at the optimal batch size</a:t>
            </a:r>
          </a:p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Benchmark the performance for FP8 also</a:t>
            </a:r>
          </a:p>
        </p:txBody>
      </p:sp>
    </p:spTree>
    <p:extLst>
      <p:ext uri="{BB962C8B-B14F-4D97-AF65-F5344CB8AC3E}">
        <p14:creationId xmlns:p14="http://schemas.microsoft.com/office/powerpoint/2010/main" val="147961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B37AD20-6F72-7076-7504-7FD070AA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426DAA19-1702-BDC9-AA49-D99C533894E1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Dataflow on SoftHier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BA162077-13E3-B30E-A56B-98EBFB9913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22A640-05D2-1793-3649-71C9735DC291}"/>
              </a:ext>
            </a:extLst>
          </p:cNvPr>
          <p:cNvGrpSpPr/>
          <p:nvPr/>
        </p:nvGrpSpPr>
        <p:grpSpPr>
          <a:xfrm>
            <a:off x="5394960" y="567605"/>
            <a:ext cx="6543039" cy="1444176"/>
            <a:chOff x="72348" y="4833197"/>
            <a:chExt cx="6827017" cy="150685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395E03E-9C84-E103-E914-68D7398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1642" r="50606" b="71255"/>
            <a:stretch>
              <a:fillRect/>
            </a:stretch>
          </p:blipFill>
          <p:spPr>
            <a:xfrm>
              <a:off x="2919373" y="4833197"/>
              <a:ext cx="876556" cy="18423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DE66F5-5238-25AF-5182-13961C9B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72348" y="5236485"/>
              <a:ext cx="1027413" cy="1860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4F9E5E6-5FB6-E9F0-8DD3-C6A22E2B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95" r="15502" b="84907"/>
            <a:stretch>
              <a:fillRect/>
            </a:stretch>
          </p:blipFill>
          <p:spPr>
            <a:xfrm>
              <a:off x="1183493" y="5137111"/>
              <a:ext cx="1499523" cy="18669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BDBCC7A-A7E8-DF4D-3B9F-7D6E5C50E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930" r="40988" b="78358"/>
            <a:stretch>
              <a:fillRect/>
            </a:stretch>
          </p:blipFill>
          <p:spPr>
            <a:xfrm>
              <a:off x="1184109" y="5347967"/>
              <a:ext cx="1047243" cy="174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8AE7857-5FAB-25B2-A15C-36D52561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934" r="50606" b="63963"/>
            <a:stretch>
              <a:fillRect/>
            </a:stretch>
          </p:blipFill>
          <p:spPr>
            <a:xfrm>
              <a:off x="2927236" y="5090535"/>
              <a:ext cx="876556" cy="1842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75B87AC-D58C-5406-65C7-AB1AF2F3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730" r="50606" b="57167"/>
            <a:stretch>
              <a:fillRect/>
            </a:stretch>
          </p:blipFill>
          <p:spPr>
            <a:xfrm>
              <a:off x="3891160" y="5337840"/>
              <a:ext cx="876556" cy="184237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D64CDC-E2E9-5332-E456-D6D71DF0DDD0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1099761" y="5230457"/>
              <a:ext cx="83732" cy="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E2FD0E1-52B9-99ED-F5A5-F94EB47204ED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>
              <a:off x="1099761" y="5329532"/>
              <a:ext cx="84348" cy="1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EFAD33A8-192F-B7BD-7480-60212F97D7C3}"/>
                </a:ext>
              </a:extLst>
            </p:cNvPr>
            <p:cNvSpPr/>
            <p:nvPr/>
          </p:nvSpPr>
          <p:spPr>
            <a:xfrm>
              <a:off x="2685373" y="5114801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5480294-D2FD-B49A-F591-CF86FAE69180}"/>
                </a:ext>
              </a:extLst>
            </p:cNvPr>
            <p:cNvCxnSpPr>
              <a:cxnSpLocks/>
              <a:stCxn id="42" idx="0"/>
              <a:endCxn id="34" idx="1"/>
            </p:cNvCxnSpPr>
            <p:nvPr/>
          </p:nvCxnSpPr>
          <p:spPr>
            <a:xfrm flipV="1">
              <a:off x="2769511" y="4925316"/>
              <a:ext cx="149862" cy="189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52CDD9-4F85-1023-2F74-6487A2F37F37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>
              <a:off x="2769511" y="5114801"/>
              <a:ext cx="157725" cy="6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2A42C7-0772-1475-AAB9-265972595B26}"/>
                </a:ext>
              </a:extLst>
            </p:cNvPr>
            <p:cNvCxnSpPr>
              <a:stCxn id="37" idx="3"/>
            </p:cNvCxnSpPr>
            <p:nvPr/>
          </p:nvCxnSpPr>
          <p:spPr>
            <a:xfrm flipV="1">
              <a:off x="2231352" y="5422579"/>
              <a:ext cx="542921" cy="12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5B69CA83-5F5B-94AC-1789-E638C2452531}"/>
                </a:ext>
              </a:extLst>
            </p:cNvPr>
            <p:cNvSpPr/>
            <p:nvPr/>
          </p:nvSpPr>
          <p:spPr>
            <a:xfrm rot="10800000">
              <a:off x="3799798" y="4921470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818887-BEEB-A07D-A0A0-7239630F4F2D}"/>
                </a:ext>
              </a:extLst>
            </p:cNvPr>
            <p:cNvCxnSpPr>
              <a:stCxn id="42" idx="2"/>
              <a:endCxn id="39" idx="1"/>
            </p:cNvCxnSpPr>
            <p:nvPr/>
          </p:nvCxnSpPr>
          <p:spPr>
            <a:xfrm>
              <a:off x="2769511" y="5422579"/>
              <a:ext cx="1121649" cy="7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84BE7FA-5575-B439-BFC5-ED7236B3EEE5}"/>
                </a:ext>
              </a:extLst>
            </p:cNvPr>
            <p:cNvCxnSpPr>
              <a:stCxn id="46" idx="1"/>
              <a:endCxn id="39" idx="1"/>
            </p:cNvCxnSpPr>
            <p:nvPr/>
          </p:nvCxnSpPr>
          <p:spPr>
            <a:xfrm>
              <a:off x="3883936" y="5075359"/>
              <a:ext cx="7224" cy="354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9C49E36-5913-0D80-6A80-31586315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3715" r="50606" b="49182"/>
            <a:stretch>
              <a:fillRect/>
            </a:stretch>
          </p:blipFill>
          <p:spPr>
            <a:xfrm>
              <a:off x="4931505" y="5337840"/>
              <a:ext cx="876556" cy="184237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DE761C4-4EFD-C690-B066-B8429E87D415}"/>
                </a:ext>
              </a:extLst>
            </p:cNvPr>
            <p:cNvCxnSpPr>
              <a:stCxn id="39" idx="3"/>
              <a:endCxn id="49" idx="1"/>
            </p:cNvCxnSpPr>
            <p:nvPr/>
          </p:nvCxnSpPr>
          <p:spPr>
            <a:xfrm>
              <a:off x="4767716" y="5429959"/>
              <a:ext cx="163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86E879-7404-4A6B-052F-4D144C47C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115" r="45752" b="42393"/>
            <a:stretch>
              <a:fillRect/>
            </a:stretch>
          </p:blipFill>
          <p:spPr>
            <a:xfrm>
              <a:off x="5936663" y="5327739"/>
              <a:ext cx="962702" cy="1943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8681EE3-C540-0B17-6E43-EA7747ED8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57313" r="43822" b="36227"/>
            <a:stretch>
              <a:fillRect/>
            </a:stretch>
          </p:blipFill>
          <p:spPr>
            <a:xfrm>
              <a:off x="1310598" y="5744577"/>
              <a:ext cx="996950" cy="16756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A89CAD0-7F0E-6B4D-D958-9EEC3EEB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741" r="885" b="28799"/>
            <a:stretch>
              <a:fillRect/>
            </a:stretch>
          </p:blipFill>
          <p:spPr>
            <a:xfrm>
              <a:off x="72348" y="6172484"/>
              <a:ext cx="1758950" cy="16756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9ED2DB-C6C6-9B7D-3C45-E358AAAC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71351" r="29310" b="21945"/>
            <a:stretch>
              <a:fillRect/>
            </a:stretch>
          </p:blipFill>
          <p:spPr>
            <a:xfrm>
              <a:off x="1948402" y="6166134"/>
              <a:ext cx="1254495" cy="173919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15A19FB-9D9F-A93A-8507-D7B4D77142A4}"/>
                </a:ext>
              </a:extLst>
            </p:cNvPr>
            <p:cNvCxnSpPr>
              <a:stCxn id="49" idx="3"/>
              <a:endCxn id="51" idx="1"/>
            </p:cNvCxnSpPr>
            <p:nvPr/>
          </p:nvCxnSpPr>
          <p:spPr>
            <a:xfrm flipV="1">
              <a:off x="5808061" y="5424908"/>
              <a:ext cx="128602" cy="5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26F9299-BEB5-A9B7-A984-0CA504CB6045}"/>
                </a:ext>
              </a:extLst>
            </p:cNvPr>
            <p:cNvCxnSpPr>
              <a:cxnSpLocks/>
              <a:stCxn id="52" idx="1"/>
              <a:endCxn id="53" idx="1"/>
            </p:cNvCxnSpPr>
            <p:nvPr/>
          </p:nvCxnSpPr>
          <p:spPr>
            <a:xfrm flipH="1">
              <a:off x="72348" y="5828362"/>
              <a:ext cx="1238250" cy="427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F9C6A1-A800-D957-436B-ECD218D35AC6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 flipV="1">
              <a:off x="1831298" y="6253094"/>
              <a:ext cx="117104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FD0C5CC-1357-95BF-9F82-9914CC6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7899" r="90" b="14600"/>
            <a:stretch>
              <a:fillRect/>
            </a:stretch>
          </p:blipFill>
          <p:spPr>
            <a:xfrm>
              <a:off x="3323126" y="6145439"/>
              <a:ext cx="1773079" cy="19461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4AAC70-7C04-5911-D553-2EE4A7370C9D}"/>
                </a:ext>
              </a:extLst>
            </p:cNvPr>
            <p:cNvCxnSpPr>
              <a:cxnSpLocks/>
              <a:stCxn id="54" idx="3"/>
              <a:endCxn id="58" idx="1"/>
            </p:cNvCxnSpPr>
            <p:nvPr/>
          </p:nvCxnSpPr>
          <p:spPr>
            <a:xfrm flipV="1">
              <a:off x="3202897" y="6242746"/>
              <a:ext cx="120229" cy="1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B29F9B2-E721-A712-BD88-33DB1857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6220" r="27999" b="8125"/>
            <a:stretch>
              <a:fillRect/>
            </a:stretch>
          </p:blipFill>
          <p:spPr>
            <a:xfrm>
              <a:off x="5266409" y="6193315"/>
              <a:ext cx="1277779" cy="146738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B3E97-895B-68D6-0717-4C0EDC819B0D}"/>
                </a:ext>
              </a:extLst>
            </p:cNvPr>
            <p:cNvCxnSpPr>
              <a:cxnSpLocks/>
              <a:stCxn id="63" idx="1"/>
              <a:endCxn id="52" idx="3"/>
            </p:cNvCxnSpPr>
            <p:nvPr/>
          </p:nvCxnSpPr>
          <p:spPr>
            <a:xfrm flipH="1">
              <a:off x="2307548" y="5828362"/>
              <a:ext cx="1730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FA3338D-C545-86AB-3088-2F167BD2495A}"/>
                </a:ext>
              </a:extLst>
            </p:cNvPr>
            <p:cNvCxnSpPr>
              <a:cxnSpLocks/>
              <a:stCxn id="58" idx="3"/>
              <a:endCxn id="60" idx="1"/>
            </p:cNvCxnSpPr>
            <p:nvPr/>
          </p:nvCxnSpPr>
          <p:spPr>
            <a:xfrm>
              <a:off x="5096205" y="6242746"/>
              <a:ext cx="170204" cy="2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A7F2BB1-EB68-E310-2477-000AE5860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4037831" y="5735315"/>
              <a:ext cx="1027413" cy="186093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B654185-EB04-B252-FF58-7E8AF923C44A}"/>
                </a:ext>
              </a:extLst>
            </p:cNvPr>
            <p:cNvCxnSpPr>
              <a:stCxn id="51" idx="2"/>
              <a:endCxn id="63" idx="3"/>
            </p:cNvCxnSpPr>
            <p:nvPr/>
          </p:nvCxnSpPr>
          <p:spPr>
            <a:xfrm flipH="1">
              <a:off x="5065244" y="5522077"/>
              <a:ext cx="1352770" cy="306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B7A7C1-E490-9B9A-8E82-9920897F5B0D}"/>
              </a:ext>
            </a:extLst>
          </p:cNvPr>
          <p:cNvSpPr/>
          <p:nvPr/>
        </p:nvSpPr>
        <p:spPr>
          <a:xfrm>
            <a:off x="8020287" y="347861"/>
            <a:ext cx="1034637" cy="689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117D2-4C3B-AFC4-DA2C-E544F9FD5EBD}"/>
              </a:ext>
            </a:extLst>
          </p:cNvPr>
          <p:cNvSpPr txBox="1"/>
          <p:nvPr/>
        </p:nvSpPr>
        <p:spPr>
          <a:xfrm>
            <a:off x="7794133" y="94353"/>
            <a:ext cx="173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FF0000"/>
                </a:solidFill>
                <a:latin typeface="Calibri Light"/>
              </a:rPr>
              <a:t>Weight Absorption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CF858B-04D1-E415-C604-2C2884371457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255652" cy="108508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MLA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Weight absorption tricks +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FlatMLA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marL="0" indent="0">
              <a:buNone/>
              <a:defRPr/>
            </a:pP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97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9F8D0A28-840A-330D-A283-372EA6EE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98DBE452-018A-50B2-DC65-32600795B090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92977797-2A52-9F73-81BC-14D69432A1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BDF7-5567-5873-555C-F39DE5B7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676400"/>
            <a:ext cx="7429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C0C38B8-E039-3E25-F70B-DFC09D70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322">
            <a:extLst>
              <a:ext uri="{FF2B5EF4-FFF2-40B4-BE49-F238E27FC236}">
                <a16:creationId xmlns:a16="http://schemas.microsoft.com/office/drawing/2014/main" id="{9B1D5B2E-5FA7-B103-B24E-F00BEEC08357}"/>
              </a:ext>
            </a:extLst>
          </p:cNvPr>
          <p:cNvSpPr/>
          <p:nvPr/>
        </p:nvSpPr>
        <p:spPr>
          <a:xfrm rot="5400000">
            <a:off x="1241046" y="4566183"/>
            <a:ext cx="2850475" cy="2613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HBM CTRL</a:t>
            </a:r>
            <a:endParaRPr lang="en-CH" dirty="0"/>
          </a:p>
        </p:txBody>
      </p:sp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102034E-8DEE-30F7-0A98-3EE17F5BF19C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HW Improvements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F743371A-A992-0BE7-A8C4-589BB10D03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3E044F-2805-E35B-62AA-5F1DAD18EBA4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8121823" cy="1977886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HBM CTRL Port Aliasing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Unified address space across HBM ports on one edge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Address bits &gt;48 distinguish ports</a:t>
            </a:r>
          </a:p>
          <a:p>
            <a:pPr lvl="1">
              <a:defRPr/>
            </a:pP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Xbar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inside HBM CTRL ensures even interleaving (with address scrambling)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Simplifies programming model and supports dynamic workloads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96312BF-A0E7-FD7D-9F26-C1306B4B173B}"/>
              </a:ext>
            </a:extLst>
          </p:cNvPr>
          <p:cNvGrpSpPr/>
          <p:nvPr/>
        </p:nvGrpSpPr>
        <p:grpSpPr>
          <a:xfrm>
            <a:off x="2811255" y="3179097"/>
            <a:ext cx="2952706" cy="3029308"/>
            <a:chOff x="7270958" y="1744215"/>
            <a:chExt cx="4040170" cy="4144985"/>
          </a:xfrm>
        </p:grpSpPr>
        <p:grpSp>
          <p:nvGrpSpPr>
            <p:cNvPr id="218" name="组合 15">
              <a:extLst>
                <a:ext uri="{FF2B5EF4-FFF2-40B4-BE49-F238E27FC236}">
                  <a16:creationId xmlns:a16="http://schemas.microsoft.com/office/drawing/2014/main" id="{992A05F3-9659-5548-5056-4EB5A5C312A1}"/>
                </a:ext>
              </a:extLst>
            </p:cNvPr>
            <p:cNvGrpSpPr/>
            <p:nvPr/>
          </p:nvGrpSpPr>
          <p:grpSpPr>
            <a:xfrm>
              <a:off x="7434104" y="1828547"/>
              <a:ext cx="3769138" cy="3924895"/>
              <a:chOff x="3770120" y="903514"/>
              <a:chExt cx="2304308" cy="2399530"/>
            </a:xfrm>
          </p:grpSpPr>
          <p:sp>
            <p:nvSpPr>
              <p:cNvPr id="303" name="矩形 16">
                <a:extLst>
                  <a:ext uri="{FF2B5EF4-FFF2-40B4-BE49-F238E27FC236}">
                    <a16:creationId xmlns:a16="http://schemas.microsoft.com/office/drawing/2014/main" id="{BD0CD01C-5807-7291-6A77-C19AB1935F4C}"/>
                  </a:ext>
                </a:extLst>
              </p:cNvPr>
              <p:cNvSpPr/>
              <p:nvPr/>
            </p:nvSpPr>
            <p:spPr>
              <a:xfrm>
                <a:off x="3770120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4" name="矩形 17">
                <a:extLst>
                  <a:ext uri="{FF2B5EF4-FFF2-40B4-BE49-F238E27FC236}">
                    <a16:creationId xmlns:a16="http://schemas.microsoft.com/office/drawing/2014/main" id="{E74E396B-22AC-5143-B119-D9EAE2F6456C}"/>
                  </a:ext>
                </a:extLst>
              </p:cNvPr>
              <p:cNvSpPr/>
              <p:nvPr/>
            </p:nvSpPr>
            <p:spPr>
              <a:xfrm>
                <a:off x="4353001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5" name="矩形 18">
                <a:extLst>
                  <a:ext uri="{FF2B5EF4-FFF2-40B4-BE49-F238E27FC236}">
                    <a16:creationId xmlns:a16="http://schemas.microsoft.com/office/drawing/2014/main" id="{20F07BE4-D404-88BF-4406-A236FB3AA38F}"/>
                  </a:ext>
                </a:extLst>
              </p:cNvPr>
              <p:cNvSpPr/>
              <p:nvPr/>
            </p:nvSpPr>
            <p:spPr>
              <a:xfrm>
                <a:off x="4942313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6" name="矩形 19">
                <a:extLst>
                  <a:ext uri="{FF2B5EF4-FFF2-40B4-BE49-F238E27FC236}">
                    <a16:creationId xmlns:a16="http://schemas.microsoft.com/office/drawing/2014/main" id="{16DBD185-CD4B-2E08-CDB7-0796E886941C}"/>
                  </a:ext>
                </a:extLst>
              </p:cNvPr>
              <p:cNvSpPr/>
              <p:nvPr/>
            </p:nvSpPr>
            <p:spPr>
              <a:xfrm>
                <a:off x="5525194" y="903514"/>
                <a:ext cx="549234" cy="575389"/>
              </a:xfrm>
              <a:prstGeom prst="rect">
                <a:avLst/>
              </a:prstGeom>
              <a:solidFill>
                <a:srgbClr val="ABABAB">
                  <a:lumMod val="40000"/>
                  <a:lumOff val="60000"/>
                </a:srgbClr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7" name="矩形 20">
                <a:extLst>
                  <a:ext uri="{FF2B5EF4-FFF2-40B4-BE49-F238E27FC236}">
                    <a16:creationId xmlns:a16="http://schemas.microsoft.com/office/drawing/2014/main" id="{6706EA7F-8BC8-0CA4-CCE6-EE2EF1F3F285}"/>
                  </a:ext>
                </a:extLst>
              </p:cNvPr>
              <p:cNvSpPr/>
              <p:nvPr/>
            </p:nvSpPr>
            <p:spPr>
              <a:xfrm>
                <a:off x="3770120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8" name="矩形 21">
                <a:extLst>
                  <a:ext uri="{FF2B5EF4-FFF2-40B4-BE49-F238E27FC236}">
                    <a16:creationId xmlns:a16="http://schemas.microsoft.com/office/drawing/2014/main" id="{B14867DE-8D84-3317-4DDB-E3DA253672F4}"/>
                  </a:ext>
                </a:extLst>
              </p:cNvPr>
              <p:cNvSpPr/>
              <p:nvPr/>
            </p:nvSpPr>
            <p:spPr>
              <a:xfrm>
                <a:off x="4353001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9" name="矩形 22">
                <a:extLst>
                  <a:ext uri="{FF2B5EF4-FFF2-40B4-BE49-F238E27FC236}">
                    <a16:creationId xmlns:a16="http://schemas.microsoft.com/office/drawing/2014/main" id="{185762C1-186E-C278-6826-D93A4620C613}"/>
                  </a:ext>
                </a:extLst>
              </p:cNvPr>
              <p:cNvSpPr/>
              <p:nvPr/>
            </p:nvSpPr>
            <p:spPr>
              <a:xfrm>
                <a:off x="4942313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0" name="矩形 23">
                <a:extLst>
                  <a:ext uri="{FF2B5EF4-FFF2-40B4-BE49-F238E27FC236}">
                    <a16:creationId xmlns:a16="http://schemas.microsoft.com/office/drawing/2014/main" id="{8D938BC4-1F0B-D09E-4F86-A0BD496B9CF4}"/>
                  </a:ext>
                </a:extLst>
              </p:cNvPr>
              <p:cNvSpPr/>
              <p:nvPr/>
            </p:nvSpPr>
            <p:spPr>
              <a:xfrm>
                <a:off x="5525194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1" name="矩形 24">
                <a:extLst>
                  <a:ext uri="{FF2B5EF4-FFF2-40B4-BE49-F238E27FC236}">
                    <a16:creationId xmlns:a16="http://schemas.microsoft.com/office/drawing/2014/main" id="{0467B6A1-E6E1-007A-C935-FBCFC6A4C669}"/>
                  </a:ext>
                </a:extLst>
              </p:cNvPr>
              <p:cNvSpPr/>
              <p:nvPr/>
            </p:nvSpPr>
            <p:spPr>
              <a:xfrm>
                <a:off x="3770120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2" name="矩形 25">
                <a:extLst>
                  <a:ext uri="{FF2B5EF4-FFF2-40B4-BE49-F238E27FC236}">
                    <a16:creationId xmlns:a16="http://schemas.microsoft.com/office/drawing/2014/main" id="{14938B8D-E36D-BD6B-877D-9516470E9AED}"/>
                  </a:ext>
                </a:extLst>
              </p:cNvPr>
              <p:cNvSpPr/>
              <p:nvPr/>
            </p:nvSpPr>
            <p:spPr>
              <a:xfrm>
                <a:off x="4353001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3" name="矩形 26">
                <a:extLst>
                  <a:ext uri="{FF2B5EF4-FFF2-40B4-BE49-F238E27FC236}">
                    <a16:creationId xmlns:a16="http://schemas.microsoft.com/office/drawing/2014/main" id="{5FF4B753-0912-3375-5101-BCF54AF39A77}"/>
                  </a:ext>
                </a:extLst>
              </p:cNvPr>
              <p:cNvSpPr/>
              <p:nvPr/>
            </p:nvSpPr>
            <p:spPr>
              <a:xfrm>
                <a:off x="4942313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4" name="矩形 27">
                <a:extLst>
                  <a:ext uri="{FF2B5EF4-FFF2-40B4-BE49-F238E27FC236}">
                    <a16:creationId xmlns:a16="http://schemas.microsoft.com/office/drawing/2014/main" id="{07C7FCF5-CE09-E541-0B1F-FD619D3C5EB8}"/>
                  </a:ext>
                </a:extLst>
              </p:cNvPr>
              <p:cNvSpPr/>
              <p:nvPr/>
            </p:nvSpPr>
            <p:spPr>
              <a:xfrm>
                <a:off x="5525194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5" name="矩形 28">
                <a:extLst>
                  <a:ext uri="{FF2B5EF4-FFF2-40B4-BE49-F238E27FC236}">
                    <a16:creationId xmlns:a16="http://schemas.microsoft.com/office/drawing/2014/main" id="{465EEC8E-A003-2DEE-4F68-3348E094B3B3}"/>
                  </a:ext>
                </a:extLst>
              </p:cNvPr>
              <p:cNvSpPr/>
              <p:nvPr/>
            </p:nvSpPr>
            <p:spPr>
              <a:xfrm>
                <a:off x="3770120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6" name="矩形 29">
                <a:extLst>
                  <a:ext uri="{FF2B5EF4-FFF2-40B4-BE49-F238E27FC236}">
                    <a16:creationId xmlns:a16="http://schemas.microsoft.com/office/drawing/2014/main" id="{ECDF47EF-5268-5F42-31B0-226209E288CA}"/>
                  </a:ext>
                </a:extLst>
              </p:cNvPr>
              <p:cNvSpPr/>
              <p:nvPr/>
            </p:nvSpPr>
            <p:spPr>
              <a:xfrm>
                <a:off x="4353001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7" name="矩形 30">
                <a:extLst>
                  <a:ext uri="{FF2B5EF4-FFF2-40B4-BE49-F238E27FC236}">
                    <a16:creationId xmlns:a16="http://schemas.microsoft.com/office/drawing/2014/main" id="{058CBC65-E175-44B4-F779-12815783C5EE}"/>
                  </a:ext>
                </a:extLst>
              </p:cNvPr>
              <p:cNvSpPr/>
              <p:nvPr/>
            </p:nvSpPr>
            <p:spPr>
              <a:xfrm>
                <a:off x="4942313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18" name="矩形 31">
                <a:extLst>
                  <a:ext uri="{FF2B5EF4-FFF2-40B4-BE49-F238E27FC236}">
                    <a16:creationId xmlns:a16="http://schemas.microsoft.com/office/drawing/2014/main" id="{F577204E-BFCA-A999-2301-980DFFC1D4A2}"/>
                  </a:ext>
                </a:extLst>
              </p:cNvPr>
              <p:cNvSpPr/>
              <p:nvPr/>
            </p:nvSpPr>
            <p:spPr>
              <a:xfrm>
                <a:off x="5525194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219" name="矩形 32">
              <a:extLst>
                <a:ext uri="{FF2B5EF4-FFF2-40B4-BE49-F238E27FC236}">
                  <a16:creationId xmlns:a16="http://schemas.microsoft.com/office/drawing/2014/main" id="{75C4CEC8-4E1A-BBEC-6694-4F84390A53B2}"/>
                </a:ext>
              </a:extLst>
            </p:cNvPr>
            <p:cNvSpPr/>
            <p:nvPr/>
          </p:nvSpPr>
          <p:spPr>
            <a:xfrm>
              <a:off x="7433596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0" name="矩形 33">
              <a:extLst>
                <a:ext uri="{FF2B5EF4-FFF2-40B4-BE49-F238E27FC236}">
                  <a16:creationId xmlns:a16="http://schemas.microsoft.com/office/drawing/2014/main" id="{2A9D7967-F9DB-9AFE-E9DE-5B27E62C4940}"/>
                </a:ext>
              </a:extLst>
            </p:cNvPr>
            <p:cNvSpPr/>
            <p:nvPr/>
          </p:nvSpPr>
          <p:spPr>
            <a:xfrm>
              <a:off x="8394021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1" name="矩形 34">
              <a:extLst>
                <a:ext uri="{FF2B5EF4-FFF2-40B4-BE49-F238E27FC236}">
                  <a16:creationId xmlns:a16="http://schemas.microsoft.com/office/drawing/2014/main" id="{FBC1CA66-5296-6D13-CF87-6EA546571DC2}"/>
                </a:ext>
              </a:extLst>
            </p:cNvPr>
            <p:cNvSpPr/>
            <p:nvPr/>
          </p:nvSpPr>
          <p:spPr>
            <a:xfrm>
              <a:off x="9354449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2" name="矩形 35">
              <a:extLst>
                <a:ext uri="{FF2B5EF4-FFF2-40B4-BE49-F238E27FC236}">
                  <a16:creationId xmlns:a16="http://schemas.microsoft.com/office/drawing/2014/main" id="{AD2C7CA6-7DF0-D483-871E-80878D988E25}"/>
                </a:ext>
              </a:extLst>
            </p:cNvPr>
            <p:cNvSpPr/>
            <p:nvPr/>
          </p:nvSpPr>
          <p:spPr>
            <a:xfrm>
              <a:off x="10314876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3" name="矩形 36">
              <a:extLst>
                <a:ext uri="{FF2B5EF4-FFF2-40B4-BE49-F238E27FC236}">
                  <a16:creationId xmlns:a16="http://schemas.microsoft.com/office/drawing/2014/main" id="{EF9AEA70-0B7A-DC4C-AE14-B090DE5A0513}"/>
                </a:ext>
              </a:extLst>
            </p:cNvPr>
            <p:cNvSpPr/>
            <p:nvPr/>
          </p:nvSpPr>
          <p:spPr>
            <a:xfrm>
              <a:off x="7433596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4" name="矩形 37">
              <a:extLst>
                <a:ext uri="{FF2B5EF4-FFF2-40B4-BE49-F238E27FC236}">
                  <a16:creationId xmlns:a16="http://schemas.microsoft.com/office/drawing/2014/main" id="{A6164480-40F9-060E-F5EE-A8D65E439CB5}"/>
                </a:ext>
              </a:extLst>
            </p:cNvPr>
            <p:cNvSpPr/>
            <p:nvPr/>
          </p:nvSpPr>
          <p:spPr>
            <a:xfrm>
              <a:off x="8394021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5" name="矩形 38">
              <a:extLst>
                <a:ext uri="{FF2B5EF4-FFF2-40B4-BE49-F238E27FC236}">
                  <a16:creationId xmlns:a16="http://schemas.microsoft.com/office/drawing/2014/main" id="{1F1B037D-7E63-045C-6F78-16CD74391088}"/>
                </a:ext>
              </a:extLst>
            </p:cNvPr>
            <p:cNvSpPr/>
            <p:nvPr/>
          </p:nvSpPr>
          <p:spPr>
            <a:xfrm>
              <a:off x="9354449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6" name="矩形 39">
              <a:extLst>
                <a:ext uri="{FF2B5EF4-FFF2-40B4-BE49-F238E27FC236}">
                  <a16:creationId xmlns:a16="http://schemas.microsoft.com/office/drawing/2014/main" id="{0BE7D385-9A39-EC1E-41B8-ED55BDF7DE4E}"/>
                </a:ext>
              </a:extLst>
            </p:cNvPr>
            <p:cNvSpPr/>
            <p:nvPr/>
          </p:nvSpPr>
          <p:spPr>
            <a:xfrm>
              <a:off x="10314876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7" name="矩形 40">
              <a:extLst>
                <a:ext uri="{FF2B5EF4-FFF2-40B4-BE49-F238E27FC236}">
                  <a16:creationId xmlns:a16="http://schemas.microsoft.com/office/drawing/2014/main" id="{46DC4F76-A212-D775-D42B-B6595AF95311}"/>
                </a:ext>
              </a:extLst>
            </p:cNvPr>
            <p:cNvSpPr/>
            <p:nvPr/>
          </p:nvSpPr>
          <p:spPr>
            <a:xfrm>
              <a:off x="7433596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8" name="矩形 41">
              <a:extLst>
                <a:ext uri="{FF2B5EF4-FFF2-40B4-BE49-F238E27FC236}">
                  <a16:creationId xmlns:a16="http://schemas.microsoft.com/office/drawing/2014/main" id="{261BBC7F-C1F6-6747-9AE2-25C0B9AA7C74}"/>
                </a:ext>
              </a:extLst>
            </p:cNvPr>
            <p:cNvSpPr/>
            <p:nvPr/>
          </p:nvSpPr>
          <p:spPr>
            <a:xfrm>
              <a:off x="8394021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9" name="矩形 42">
              <a:extLst>
                <a:ext uri="{FF2B5EF4-FFF2-40B4-BE49-F238E27FC236}">
                  <a16:creationId xmlns:a16="http://schemas.microsoft.com/office/drawing/2014/main" id="{2AE57881-70CA-5178-EA22-D0BC0BE313AD}"/>
                </a:ext>
              </a:extLst>
            </p:cNvPr>
            <p:cNvSpPr/>
            <p:nvPr/>
          </p:nvSpPr>
          <p:spPr>
            <a:xfrm>
              <a:off x="9354449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0" name="矩形 43">
              <a:extLst>
                <a:ext uri="{FF2B5EF4-FFF2-40B4-BE49-F238E27FC236}">
                  <a16:creationId xmlns:a16="http://schemas.microsoft.com/office/drawing/2014/main" id="{530489D7-9E54-9888-7906-502DE94A8E84}"/>
                </a:ext>
              </a:extLst>
            </p:cNvPr>
            <p:cNvSpPr/>
            <p:nvPr/>
          </p:nvSpPr>
          <p:spPr>
            <a:xfrm>
              <a:off x="10314876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1" name="矩形 44">
              <a:extLst>
                <a:ext uri="{FF2B5EF4-FFF2-40B4-BE49-F238E27FC236}">
                  <a16:creationId xmlns:a16="http://schemas.microsoft.com/office/drawing/2014/main" id="{0D8C9290-DA9C-99C6-E611-7FD1E8EF3426}"/>
                </a:ext>
              </a:extLst>
            </p:cNvPr>
            <p:cNvSpPr/>
            <p:nvPr/>
          </p:nvSpPr>
          <p:spPr>
            <a:xfrm>
              <a:off x="7433596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2" name="矩形 45">
              <a:extLst>
                <a:ext uri="{FF2B5EF4-FFF2-40B4-BE49-F238E27FC236}">
                  <a16:creationId xmlns:a16="http://schemas.microsoft.com/office/drawing/2014/main" id="{0B46185B-BAF9-8AE0-2EAE-E2C8D15D0ADF}"/>
                </a:ext>
              </a:extLst>
            </p:cNvPr>
            <p:cNvSpPr/>
            <p:nvPr/>
          </p:nvSpPr>
          <p:spPr>
            <a:xfrm>
              <a:off x="8394021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3" name="矩形 46">
              <a:extLst>
                <a:ext uri="{FF2B5EF4-FFF2-40B4-BE49-F238E27FC236}">
                  <a16:creationId xmlns:a16="http://schemas.microsoft.com/office/drawing/2014/main" id="{38E82D12-AE80-FF62-5419-FE2EC19BF232}"/>
                </a:ext>
              </a:extLst>
            </p:cNvPr>
            <p:cNvSpPr/>
            <p:nvPr/>
          </p:nvSpPr>
          <p:spPr>
            <a:xfrm>
              <a:off x="9354449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4" name="矩形 47">
              <a:extLst>
                <a:ext uri="{FF2B5EF4-FFF2-40B4-BE49-F238E27FC236}">
                  <a16:creationId xmlns:a16="http://schemas.microsoft.com/office/drawing/2014/main" id="{B026B37C-7C8F-0360-01DA-4E29862CDDFC}"/>
                </a:ext>
              </a:extLst>
            </p:cNvPr>
            <p:cNvSpPr/>
            <p:nvPr/>
          </p:nvSpPr>
          <p:spPr>
            <a:xfrm>
              <a:off x="10314876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5" name="箭头: 左右 48">
              <a:extLst>
                <a:ext uri="{FF2B5EF4-FFF2-40B4-BE49-F238E27FC236}">
                  <a16:creationId xmlns:a16="http://schemas.microsoft.com/office/drawing/2014/main" id="{CFACFD51-0E21-BEA9-6CC6-7EB113B27D9C}"/>
                </a:ext>
              </a:extLst>
            </p:cNvPr>
            <p:cNvSpPr/>
            <p:nvPr/>
          </p:nvSpPr>
          <p:spPr>
            <a:xfrm>
              <a:off x="7770167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6" name="箭头: 左右 49">
              <a:extLst>
                <a:ext uri="{FF2B5EF4-FFF2-40B4-BE49-F238E27FC236}">
                  <a16:creationId xmlns:a16="http://schemas.microsoft.com/office/drawing/2014/main" id="{43E5BAB1-8A0E-24F9-19AA-5D55E0624F8D}"/>
                </a:ext>
              </a:extLst>
            </p:cNvPr>
            <p:cNvSpPr/>
            <p:nvPr/>
          </p:nvSpPr>
          <p:spPr>
            <a:xfrm>
              <a:off x="8730592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7" name="箭头: 左右 50">
              <a:extLst>
                <a:ext uri="{FF2B5EF4-FFF2-40B4-BE49-F238E27FC236}">
                  <a16:creationId xmlns:a16="http://schemas.microsoft.com/office/drawing/2014/main" id="{E5D1DE98-B506-B717-4656-FF7B264C5DA1}"/>
                </a:ext>
              </a:extLst>
            </p:cNvPr>
            <p:cNvSpPr/>
            <p:nvPr/>
          </p:nvSpPr>
          <p:spPr>
            <a:xfrm>
              <a:off x="9691018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8" name="箭头: 左右 51">
              <a:extLst>
                <a:ext uri="{FF2B5EF4-FFF2-40B4-BE49-F238E27FC236}">
                  <a16:creationId xmlns:a16="http://schemas.microsoft.com/office/drawing/2014/main" id="{DCFEFF18-251E-98B6-755D-C301369607FC}"/>
                </a:ext>
              </a:extLst>
            </p:cNvPr>
            <p:cNvSpPr/>
            <p:nvPr/>
          </p:nvSpPr>
          <p:spPr>
            <a:xfrm>
              <a:off x="7761400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9" name="箭头: 左右 52">
              <a:extLst>
                <a:ext uri="{FF2B5EF4-FFF2-40B4-BE49-F238E27FC236}">
                  <a16:creationId xmlns:a16="http://schemas.microsoft.com/office/drawing/2014/main" id="{83132AD6-B499-0987-75B5-E083A1101B1F}"/>
                </a:ext>
              </a:extLst>
            </p:cNvPr>
            <p:cNvSpPr/>
            <p:nvPr/>
          </p:nvSpPr>
          <p:spPr>
            <a:xfrm>
              <a:off x="8721829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0" name="箭头: 左右 53">
              <a:extLst>
                <a:ext uri="{FF2B5EF4-FFF2-40B4-BE49-F238E27FC236}">
                  <a16:creationId xmlns:a16="http://schemas.microsoft.com/office/drawing/2014/main" id="{CD2152F3-D8A8-A088-4A3E-90BE1B2086EC}"/>
                </a:ext>
              </a:extLst>
            </p:cNvPr>
            <p:cNvSpPr/>
            <p:nvPr/>
          </p:nvSpPr>
          <p:spPr>
            <a:xfrm>
              <a:off x="9682254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1" name="箭头: 左右 54">
              <a:extLst>
                <a:ext uri="{FF2B5EF4-FFF2-40B4-BE49-F238E27FC236}">
                  <a16:creationId xmlns:a16="http://schemas.microsoft.com/office/drawing/2014/main" id="{479A44E0-C339-CB5C-9D14-1D4D9B1F09F4}"/>
                </a:ext>
              </a:extLst>
            </p:cNvPr>
            <p:cNvSpPr/>
            <p:nvPr/>
          </p:nvSpPr>
          <p:spPr>
            <a:xfrm>
              <a:off x="7761400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2" name="箭头: 左右 55">
              <a:extLst>
                <a:ext uri="{FF2B5EF4-FFF2-40B4-BE49-F238E27FC236}">
                  <a16:creationId xmlns:a16="http://schemas.microsoft.com/office/drawing/2014/main" id="{88113681-D296-E5D2-5CF7-DE43B61905FB}"/>
                </a:ext>
              </a:extLst>
            </p:cNvPr>
            <p:cNvSpPr/>
            <p:nvPr/>
          </p:nvSpPr>
          <p:spPr>
            <a:xfrm>
              <a:off x="8721829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3" name="箭头: 左右 56">
              <a:extLst>
                <a:ext uri="{FF2B5EF4-FFF2-40B4-BE49-F238E27FC236}">
                  <a16:creationId xmlns:a16="http://schemas.microsoft.com/office/drawing/2014/main" id="{623E1E3A-317D-2F92-DF03-2ECAA3D93040}"/>
                </a:ext>
              </a:extLst>
            </p:cNvPr>
            <p:cNvSpPr/>
            <p:nvPr/>
          </p:nvSpPr>
          <p:spPr>
            <a:xfrm>
              <a:off x="9682254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4" name="箭头: 左右 57">
              <a:extLst>
                <a:ext uri="{FF2B5EF4-FFF2-40B4-BE49-F238E27FC236}">
                  <a16:creationId xmlns:a16="http://schemas.microsoft.com/office/drawing/2014/main" id="{FFEBC415-D84C-1B37-1025-32119FFE8811}"/>
                </a:ext>
              </a:extLst>
            </p:cNvPr>
            <p:cNvSpPr/>
            <p:nvPr/>
          </p:nvSpPr>
          <p:spPr>
            <a:xfrm>
              <a:off x="7761400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5" name="箭头: 左右 58">
              <a:extLst>
                <a:ext uri="{FF2B5EF4-FFF2-40B4-BE49-F238E27FC236}">
                  <a16:creationId xmlns:a16="http://schemas.microsoft.com/office/drawing/2014/main" id="{549586C2-C97C-AD9E-75B9-03A518FFF857}"/>
                </a:ext>
              </a:extLst>
            </p:cNvPr>
            <p:cNvSpPr/>
            <p:nvPr/>
          </p:nvSpPr>
          <p:spPr>
            <a:xfrm>
              <a:off x="8721829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6" name="箭头: 左右 59">
              <a:extLst>
                <a:ext uri="{FF2B5EF4-FFF2-40B4-BE49-F238E27FC236}">
                  <a16:creationId xmlns:a16="http://schemas.microsoft.com/office/drawing/2014/main" id="{A2F59F73-5045-A39D-CDD0-9E9A4179A815}"/>
                </a:ext>
              </a:extLst>
            </p:cNvPr>
            <p:cNvSpPr/>
            <p:nvPr/>
          </p:nvSpPr>
          <p:spPr>
            <a:xfrm>
              <a:off x="9682254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7" name="箭头: 左右 60">
              <a:extLst>
                <a:ext uri="{FF2B5EF4-FFF2-40B4-BE49-F238E27FC236}">
                  <a16:creationId xmlns:a16="http://schemas.microsoft.com/office/drawing/2014/main" id="{ADAE2C4F-24AA-84B8-6D7E-8599CD92F409}"/>
                </a:ext>
              </a:extLst>
            </p:cNvPr>
            <p:cNvSpPr/>
            <p:nvPr/>
          </p:nvSpPr>
          <p:spPr>
            <a:xfrm rot="5400000">
              <a:off x="7204618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8" name="箭头: 左右 61">
              <a:extLst>
                <a:ext uri="{FF2B5EF4-FFF2-40B4-BE49-F238E27FC236}">
                  <a16:creationId xmlns:a16="http://schemas.microsoft.com/office/drawing/2014/main" id="{171139ED-C197-0350-F155-C0C5FF2F4BBF}"/>
                </a:ext>
              </a:extLst>
            </p:cNvPr>
            <p:cNvSpPr/>
            <p:nvPr/>
          </p:nvSpPr>
          <p:spPr>
            <a:xfrm rot="5400000">
              <a:off x="7204618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9" name="箭头: 左右 62">
              <a:extLst>
                <a:ext uri="{FF2B5EF4-FFF2-40B4-BE49-F238E27FC236}">
                  <a16:creationId xmlns:a16="http://schemas.microsoft.com/office/drawing/2014/main" id="{3A64B20C-CED5-854B-0907-B88EC91B66D6}"/>
                </a:ext>
              </a:extLst>
            </p:cNvPr>
            <p:cNvSpPr/>
            <p:nvPr/>
          </p:nvSpPr>
          <p:spPr>
            <a:xfrm rot="5400000">
              <a:off x="7204618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0" name="箭头: 左右 4095">
              <a:extLst>
                <a:ext uri="{FF2B5EF4-FFF2-40B4-BE49-F238E27FC236}">
                  <a16:creationId xmlns:a16="http://schemas.microsoft.com/office/drawing/2014/main" id="{579CAC12-9F91-BDEE-B257-916C3B642A97}"/>
                </a:ext>
              </a:extLst>
            </p:cNvPr>
            <p:cNvSpPr/>
            <p:nvPr/>
          </p:nvSpPr>
          <p:spPr>
            <a:xfrm rot="5400000">
              <a:off x="8176461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1" name="箭头: 左右 4096">
              <a:extLst>
                <a:ext uri="{FF2B5EF4-FFF2-40B4-BE49-F238E27FC236}">
                  <a16:creationId xmlns:a16="http://schemas.microsoft.com/office/drawing/2014/main" id="{35D4CB51-5D40-759C-3E61-94F54A790D71}"/>
                </a:ext>
              </a:extLst>
            </p:cNvPr>
            <p:cNvSpPr/>
            <p:nvPr/>
          </p:nvSpPr>
          <p:spPr>
            <a:xfrm rot="5400000">
              <a:off x="8176461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2" name="箭头: 左右 4098">
              <a:extLst>
                <a:ext uri="{FF2B5EF4-FFF2-40B4-BE49-F238E27FC236}">
                  <a16:creationId xmlns:a16="http://schemas.microsoft.com/office/drawing/2014/main" id="{40AAB88B-9750-7EB9-2BAC-24DE3CE5D348}"/>
                </a:ext>
              </a:extLst>
            </p:cNvPr>
            <p:cNvSpPr/>
            <p:nvPr/>
          </p:nvSpPr>
          <p:spPr>
            <a:xfrm rot="5400000">
              <a:off x="8176461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3" name="箭头: 左右 4099">
              <a:extLst>
                <a:ext uri="{FF2B5EF4-FFF2-40B4-BE49-F238E27FC236}">
                  <a16:creationId xmlns:a16="http://schemas.microsoft.com/office/drawing/2014/main" id="{721A1B0F-652E-3BFF-C1BD-0BCEEB016DAB}"/>
                </a:ext>
              </a:extLst>
            </p:cNvPr>
            <p:cNvSpPr/>
            <p:nvPr/>
          </p:nvSpPr>
          <p:spPr>
            <a:xfrm rot="5400000">
              <a:off x="9133779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4" name="箭头: 左右 4100">
              <a:extLst>
                <a:ext uri="{FF2B5EF4-FFF2-40B4-BE49-F238E27FC236}">
                  <a16:creationId xmlns:a16="http://schemas.microsoft.com/office/drawing/2014/main" id="{F2E023A4-8B7B-49CB-78F0-AE55651380AF}"/>
                </a:ext>
              </a:extLst>
            </p:cNvPr>
            <p:cNvSpPr/>
            <p:nvPr/>
          </p:nvSpPr>
          <p:spPr>
            <a:xfrm rot="5400000">
              <a:off x="9133779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5" name="箭头: 左右 4101">
              <a:extLst>
                <a:ext uri="{FF2B5EF4-FFF2-40B4-BE49-F238E27FC236}">
                  <a16:creationId xmlns:a16="http://schemas.microsoft.com/office/drawing/2014/main" id="{CE6EEA21-C9F8-C9BF-596A-48AD9F951782}"/>
                </a:ext>
              </a:extLst>
            </p:cNvPr>
            <p:cNvSpPr/>
            <p:nvPr/>
          </p:nvSpPr>
          <p:spPr>
            <a:xfrm rot="5400000">
              <a:off x="9133779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6" name="箭头: 左右 4102">
              <a:extLst>
                <a:ext uri="{FF2B5EF4-FFF2-40B4-BE49-F238E27FC236}">
                  <a16:creationId xmlns:a16="http://schemas.microsoft.com/office/drawing/2014/main" id="{8F831A98-D3E9-B476-F62A-EADF6A069836}"/>
                </a:ext>
              </a:extLst>
            </p:cNvPr>
            <p:cNvSpPr/>
            <p:nvPr/>
          </p:nvSpPr>
          <p:spPr>
            <a:xfrm rot="5400000">
              <a:off x="10103490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7" name="箭头: 左右 4103">
              <a:extLst>
                <a:ext uri="{FF2B5EF4-FFF2-40B4-BE49-F238E27FC236}">
                  <a16:creationId xmlns:a16="http://schemas.microsoft.com/office/drawing/2014/main" id="{15CBBE18-97F7-B982-984B-EE6C00980B37}"/>
                </a:ext>
              </a:extLst>
            </p:cNvPr>
            <p:cNvSpPr/>
            <p:nvPr/>
          </p:nvSpPr>
          <p:spPr>
            <a:xfrm rot="5400000">
              <a:off x="10103490" y="3957428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8" name="箭头: 左右 4104">
              <a:extLst>
                <a:ext uri="{FF2B5EF4-FFF2-40B4-BE49-F238E27FC236}">
                  <a16:creationId xmlns:a16="http://schemas.microsoft.com/office/drawing/2014/main" id="{CEF780E0-56E2-A46A-4D34-9F65C549E386}"/>
                </a:ext>
              </a:extLst>
            </p:cNvPr>
            <p:cNvSpPr/>
            <p:nvPr/>
          </p:nvSpPr>
          <p:spPr>
            <a:xfrm rot="5400000">
              <a:off x="10103490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9" name="箭头: 左右 4105">
              <a:extLst>
                <a:ext uri="{FF2B5EF4-FFF2-40B4-BE49-F238E27FC236}">
                  <a16:creationId xmlns:a16="http://schemas.microsoft.com/office/drawing/2014/main" id="{6532A9C6-44AE-3950-CE2A-990BCE985D3D}"/>
                </a:ext>
              </a:extLst>
            </p:cNvPr>
            <p:cNvSpPr/>
            <p:nvPr/>
          </p:nvSpPr>
          <p:spPr>
            <a:xfrm>
              <a:off x="7770167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0" name="箭头: 左右 4106">
              <a:extLst>
                <a:ext uri="{FF2B5EF4-FFF2-40B4-BE49-F238E27FC236}">
                  <a16:creationId xmlns:a16="http://schemas.microsoft.com/office/drawing/2014/main" id="{4F4068CD-FA7B-BAFE-825C-70DEC3E85024}"/>
                </a:ext>
              </a:extLst>
            </p:cNvPr>
            <p:cNvSpPr/>
            <p:nvPr/>
          </p:nvSpPr>
          <p:spPr>
            <a:xfrm>
              <a:off x="8732662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1" name="箭头: 左右 4107">
              <a:extLst>
                <a:ext uri="{FF2B5EF4-FFF2-40B4-BE49-F238E27FC236}">
                  <a16:creationId xmlns:a16="http://schemas.microsoft.com/office/drawing/2014/main" id="{CCF839BB-3B52-0647-0E0F-D21A2225ED55}"/>
                </a:ext>
              </a:extLst>
            </p:cNvPr>
            <p:cNvSpPr/>
            <p:nvPr/>
          </p:nvSpPr>
          <p:spPr>
            <a:xfrm>
              <a:off x="9695156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2" name="箭头: 左右 4108">
              <a:extLst>
                <a:ext uri="{FF2B5EF4-FFF2-40B4-BE49-F238E27FC236}">
                  <a16:creationId xmlns:a16="http://schemas.microsoft.com/office/drawing/2014/main" id="{6A892B11-97AB-9E78-C7A9-867366117B6D}"/>
                </a:ext>
              </a:extLst>
            </p:cNvPr>
            <p:cNvSpPr/>
            <p:nvPr/>
          </p:nvSpPr>
          <p:spPr>
            <a:xfrm>
              <a:off x="7770167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3" name="箭头: 左右 4109">
              <a:extLst>
                <a:ext uri="{FF2B5EF4-FFF2-40B4-BE49-F238E27FC236}">
                  <a16:creationId xmlns:a16="http://schemas.microsoft.com/office/drawing/2014/main" id="{3FA90E60-F3DD-7211-719D-CF0138E01505}"/>
                </a:ext>
              </a:extLst>
            </p:cNvPr>
            <p:cNvSpPr/>
            <p:nvPr/>
          </p:nvSpPr>
          <p:spPr>
            <a:xfrm>
              <a:off x="8732662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箭头: 左右 4110">
              <a:extLst>
                <a:ext uri="{FF2B5EF4-FFF2-40B4-BE49-F238E27FC236}">
                  <a16:creationId xmlns:a16="http://schemas.microsoft.com/office/drawing/2014/main" id="{401C3192-550C-0C4B-3335-7BB7E7730FF8}"/>
                </a:ext>
              </a:extLst>
            </p:cNvPr>
            <p:cNvSpPr/>
            <p:nvPr/>
          </p:nvSpPr>
          <p:spPr>
            <a:xfrm>
              <a:off x="9695156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箭头: 左右 4111">
              <a:extLst>
                <a:ext uri="{FF2B5EF4-FFF2-40B4-BE49-F238E27FC236}">
                  <a16:creationId xmlns:a16="http://schemas.microsoft.com/office/drawing/2014/main" id="{45BF191A-B327-F310-596A-54E6B41E1946}"/>
                </a:ext>
              </a:extLst>
            </p:cNvPr>
            <p:cNvSpPr/>
            <p:nvPr/>
          </p:nvSpPr>
          <p:spPr>
            <a:xfrm>
              <a:off x="7770167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箭头: 左右 4112">
              <a:extLst>
                <a:ext uri="{FF2B5EF4-FFF2-40B4-BE49-F238E27FC236}">
                  <a16:creationId xmlns:a16="http://schemas.microsoft.com/office/drawing/2014/main" id="{113C8FB7-5530-267A-A118-37AEFA4444D3}"/>
                </a:ext>
              </a:extLst>
            </p:cNvPr>
            <p:cNvSpPr/>
            <p:nvPr/>
          </p:nvSpPr>
          <p:spPr>
            <a:xfrm>
              <a:off x="8732662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箭头: 左右 4113">
              <a:extLst>
                <a:ext uri="{FF2B5EF4-FFF2-40B4-BE49-F238E27FC236}">
                  <a16:creationId xmlns:a16="http://schemas.microsoft.com/office/drawing/2014/main" id="{7A6FA517-B5FC-19F1-F70B-3F796F22294F}"/>
                </a:ext>
              </a:extLst>
            </p:cNvPr>
            <p:cNvSpPr/>
            <p:nvPr/>
          </p:nvSpPr>
          <p:spPr>
            <a:xfrm>
              <a:off x="9695156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箭头: 左右 4114">
              <a:extLst>
                <a:ext uri="{FF2B5EF4-FFF2-40B4-BE49-F238E27FC236}">
                  <a16:creationId xmlns:a16="http://schemas.microsoft.com/office/drawing/2014/main" id="{AED54F9B-1F1E-C949-0E21-C050569C2744}"/>
                </a:ext>
              </a:extLst>
            </p:cNvPr>
            <p:cNvSpPr/>
            <p:nvPr/>
          </p:nvSpPr>
          <p:spPr>
            <a:xfrm>
              <a:off x="7770167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箭头: 左右 4115">
              <a:extLst>
                <a:ext uri="{FF2B5EF4-FFF2-40B4-BE49-F238E27FC236}">
                  <a16:creationId xmlns:a16="http://schemas.microsoft.com/office/drawing/2014/main" id="{F5DB716A-1DDD-46F4-2D82-769428979109}"/>
                </a:ext>
              </a:extLst>
            </p:cNvPr>
            <p:cNvSpPr/>
            <p:nvPr/>
          </p:nvSpPr>
          <p:spPr>
            <a:xfrm>
              <a:off x="8732662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箭头: 左右 4116">
              <a:extLst>
                <a:ext uri="{FF2B5EF4-FFF2-40B4-BE49-F238E27FC236}">
                  <a16:creationId xmlns:a16="http://schemas.microsoft.com/office/drawing/2014/main" id="{E163348B-3BF5-7FE5-F52D-DE7D6260CBB9}"/>
                </a:ext>
              </a:extLst>
            </p:cNvPr>
            <p:cNvSpPr/>
            <p:nvPr/>
          </p:nvSpPr>
          <p:spPr>
            <a:xfrm>
              <a:off x="9695156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箭头: 左右 4117">
              <a:extLst>
                <a:ext uri="{FF2B5EF4-FFF2-40B4-BE49-F238E27FC236}">
                  <a16:creationId xmlns:a16="http://schemas.microsoft.com/office/drawing/2014/main" id="{E0DC1692-8081-FCAA-193C-A198C6ECDD12}"/>
                </a:ext>
              </a:extLst>
            </p:cNvPr>
            <p:cNvSpPr/>
            <p:nvPr/>
          </p:nvSpPr>
          <p:spPr>
            <a:xfrm rot="5400000">
              <a:off x="7358190" y="3025477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箭头: 左右 4118">
              <a:extLst>
                <a:ext uri="{FF2B5EF4-FFF2-40B4-BE49-F238E27FC236}">
                  <a16:creationId xmlns:a16="http://schemas.microsoft.com/office/drawing/2014/main" id="{CD71A7C0-C572-06EC-0246-8F043A21410E}"/>
                </a:ext>
              </a:extLst>
            </p:cNvPr>
            <p:cNvSpPr/>
            <p:nvPr/>
          </p:nvSpPr>
          <p:spPr>
            <a:xfrm rot="5400000">
              <a:off x="8317223" y="302547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箭头: 左右 4119">
              <a:extLst>
                <a:ext uri="{FF2B5EF4-FFF2-40B4-BE49-F238E27FC236}">
                  <a16:creationId xmlns:a16="http://schemas.microsoft.com/office/drawing/2014/main" id="{869AA955-8F8B-7AD4-240D-0B4829E9AE3F}"/>
                </a:ext>
              </a:extLst>
            </p:cNvPr>
            <p:cNvSpPr/>
            <p:nvPr/>
          </p:nvSpPr>
          <p:spPr>
            <a:xfrm rot="5400000">
              <a:off x="9276256" y="3025481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箭头: 左右 4120">
              <a:extLst>
                <a:ext uri="{FF2B5EF4-FFF2-40B4-BE49-F238E27FC236}">
                  <a16:creationId xmlns:a16="http://schemas.microsoft.com/office/drawing/2014/main" id="{BA24DFCF-B020-F812-FE4B-0FED1341A336}"/>
                </a:ext>
              </a:extLst>
            </p:cNvPr>
            <p:cNvSpPr/>
            <p:nvPr/>
          </p:nvSpPr>
          <p:spPr>
            <a:xfrm rot="5400000">
              <a:off x="10235292" y="302548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箭头: 左右 4121">
              <a:extLst>
                <a:ext uri="{FF2B5EF4-FFF2-40B4-BE49-F238E27FC236}">
                  <a16:creationId xmlns:a16="http://schemas.microsoft.com/office/drawing/2014/main" id="{BD1DF2D9-94EA-C67B-FAD6-65E0B7A566AA}"/>
                </a:ext>
              </a:extLst>
            </p:cNvPr>
            <p:cNvSpPr/>
            <p:nvPr/>
          </p:nvSpPr>
          <p:spPr>
            <a:xfrm rot="5400000">
              <a:off x="7358190" y="4021973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箭头: 左右 4122">
              <a:extLst>
                <a:ext uri="{FF2B5EF4-FFF2-40B4-BE49-F238E27FC236}">
                  <a16:creationId xmlns:a16="http://schemas.microsoft.com/office/drawing/2014/main" id="{B7F5D7A6-CADC-E30F-56C8-9BCEF3C597BA}"/>
                </a:ext>
              </a:extLst>
            </p:cNvPr>
            <p:cNvSpPr/>
            <p:nvPr/>
          </p:nvSpPr>
          <p:spPr>
            <a:xfrm rot="5400000">
              <a:off x="8317223" y="402197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箭头: 左右 4123">
              <a:extLst>
                <a:ext uri="{FF2B5EF4-FFF2-40B4-BE49-F238E27FC236}">
                  <a16:creationId xmlns:a16="http://schemas.microsoft.com/office/drawing/2014/main" id="{64B13F39-F4A6-5333-78C0-BC3200CF3F68}"/>
                </a:ext>
              </a:extLst>
            </p:cNvPr>
            <p:cNvSpPr/>
            <p:nvPr/>
          </p:nvSpPr>
          <p:spPr>
            <a:xfrm rot="5400000">
              <a:off x="9276256" y="402197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箭头: 左右 4124">
              <a:extLst>
                <a:ext uri="{FF2B5EF4-FFF2-40B4-BE49-F238E27FC236}">
                  <a16:creationId xmlns:a16="http://schemas.microsoft.com/office/drawing/2014/main" id="{CE44C83D-20F5-C7F2-9A76-01C978158EA3}"/>
                </a:ext>
              </a:extLst>
            </p:cNvPr>
            <p:cNvSpPr/>
            <p:nvPr/>
          </p:nvSpPr>
          <p:spPr>
            <a:xfrm rot="5400000">
              <a:off x="10235292" y="401678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9" name="箭头: 左右 4125">
              <a:extLst>
                <a:ext uri="{FF2B5EF4-FFF2-40B4-BE49-F238E27FC236}">
                  <a16:creationId xmlns:a16="http://schemas.microsoft.com/office/drawing/2014/main" id="{45A9FDAB-90C9-C594-4C59-F5D5A8C1ABA0}"/>
                </a:ext>
              </a:extLst>
            </p:cNvPr>
            <p:cNvSpPr/>
            <p:nvPr/>
          </p:nvSpPr>
          <p:spPr>
            <a:xfrm rot="5400000">
              <a:off x="7358190" y="501846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80" name="箭头: 左右 4126">
              <a:extLst>
                <a:ext uri="{FF2B5EF4-FFF2-40B4-BE49-F238E27FC236}">
                  <a16:creationId xmlns:a16="http://schemas.microsoft.com/office/drawing/2014/main" id="{21F2FF89-B124-7685-F81A-8465A422F233}"/>
                </a:ext>
              </a:extLst>
            </p:cNvPr>
            <p:cNvSpPr/>
            <p:nvPr/>
          </p:nvSpPr>
          <p:spPr>
            <a:xfrm rot="5400000">
              <a:off x="8317223" y="501846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81" name="箭头: 左右 4127">
              <a:extLst>
                <a:ext uri="{FF2B5EF4-FFF2-40B4-BE49-F238E27FC236}">
                  <a16:creationId xmlns:a16="http://schemas.microsoft.com/office/drawing/2014/main" id="{DDEF5090-D761-DFE4-1C09-6ACF8361585E}"/>
                </a:ext>
              </a:extLst>
            </p:cNvPr>
            <p:cNvSpPr/>
            <p:nvPr/>
          </p:nvSpPr>
          <p:spPr>
            <a:xfrm rot="5400000">
              <a:off x="9276256" y="5018470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82" name="箭头: 左右 4128">
              <a:extLst>
                <a:ext uri="{FF2B5EF4-FFF2-40B4-BE49-F238E27FC236}">
                  <a16:creationId xmlns:a16="http://schemas.microsoft.com/office/drawing/2014/main" id="{1B62A13E-C077-7A5A-3CFE-B0FE54F626AC}"/>
                </a:ext>
              </a:extLst>
            </p:cNvPr>
            <p:cNvSpPr/>
            <p:nvPr/>
          </p:nvSpPr>
          <p:spPr>
            <a:xfrm rot="5400000">
              <a:off x="10235292" y="5018473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grpSp>
          <p:nvGrpSpPr>
            <p:cNvPr id="283" name="组合 4129">
              <a:extLst>
                <a:ext uri="{FF2B5EF4-FFF2-40B4-BE49-F238E27FC236}">
                  <a16:creationId xmlns:a16="http://schemas.microsoft.com/office/drawing/2014/main" id="{421E48A9-3C6B-7811-ECD5-67AA0DED4D25}"/>
                </a:ext>
              </a:extLst>
            </p:cNvPr>
            <p:cNvGrpSpPr/>
            <p:nvPr/>
          </p:nvGrpSpPr>
          <p:grpSpPr>
            <a:xfrm>
              <a:off x="7471994" y="1744215"/>
              <a:ext cx="3056079" cy="702270"/>
              <a:chOff x="6685631" y="835025"/>
              <a:chExt cx="1868370" cy="429342"/>
            </a:xfrm>
          </p:grpSpPr>
          <p:sp>
            <p:nvSpPr>
              <p:cNvPr id="299" name="箭头: 左右 4130">
                <a:extLst>
                  <a:ext uri="{FF2B5EF4-FFF2-40B4-BE49-F238E27FC236}">
                    <a16:creationId xmlns:a16="http://schemas.microsoft.com/office/drawing/2014/main" id="{9CE09D20-6DB3-8F66-3972-0275F57ADBF6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0" name="箭头: 左右 4131">
                <a:extLst>
                  <a:ext uri="{FF2B5EF4-FFF2-40B4-BE49-F238E27FC236}">
                    <a16:creationId xmlns:a16="http://schemas.microsoft.com/office/drawing/2014/main" id="{2A1D9F6D-8B5C-894C-5D52-C806F456F913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1" name="箭头: 左右 4132">
                <a:extLst>
                  <a:ext uri="{FF2B5EF4-FFF2-40B4-BE49-F238E27FC236}">
                    <a16:creationId xmlns:a16="http://schemas.microsoft.com/office/drawing/2014/main" id="{8A806329-8A10-2817-24E0-C5583CE158B4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02" name="箭头: 左右 4133">
                <a:extLst>
                  <a:ext uri="{FF2B5EF4-FFF2-40B4-BE49-F238E27FC236}">
                    <a16:creationId xmlns:a16="http://schemas.microsoft.com/office/drawing/2014/main" id="{03178005-C68C-E7A9-C338-8029D892BFF6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84" name="组合 4134">
              <a:extLst>
                <a:ext uri="{FF2B5EF4-FFF2-40B4-BE49-F238E27FC236}">
                  <a16:creationId xmlns:a16="http://schemas.microsoft.com/office/drawing/2014/main" id="{D1C296DC-A4AF-2B24-2C95-BD1B590A9B24}"/>
                </a:ext>
              </a:extLst>
            </p:cNvPr>
            <p:cNvGrpSpPr/>
            <p:nvPr/>
          </p:nvGrpSpPr>
          <p:grpSpPr>
            <a:xfrm>
              <a:off x="7471994" y="5676480"/>
              <a:ext cx="3056079" cy="212720"/>
              <a:chOff x="6685631" y="3273987"/>
              <a:chExt cx="1868370" cy="429342"/>
            </a:xfrm>
          </p:grpSpPr>
          <p:sp>
            <p:nvSpPr>
              <p:cNvPr id="295" name="箭头: 左右 4135">
                <a:extLst>
                  <a:ext uri="{FF2B5EF4-FFF2-40B4-BE49-F238E27FC236}">
                    <a16:creationId xmlns:a16="http://schemas.microsoft.com/office/drawing/2014/main" id="{8CB261E3-2066-CD36-3616-F00045CD7A96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6" name="箭头: 左右 4136">
                <a:extLst>
                  <a:ext uri="{FF2B5EF4-FFF2-40B4-BE49-F238E27FC236}">
                    <a16:creationId xmlns:a16="http://schemas.microsoft.com/office/drawing/2014/main" id="{F99871D1-1058-A88A-4AE6-B0934F4B0ABA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7" name="箭头: 左右 4137">
                <a:extLst>
                  <a:ext uri="{FF2B5EF4-FFF2-40B4-BE49-F238E27FC236}">
                    <a16:creationId xmlns:a16="http://schemas.microsoft.com/office/drawing/2014/main" id="{19D0B258-29FF-9FF2-46D0-8A0A4B88F080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8" name="箭头: 左右 4138">
                <a:extLst>
                  <a:ext uri="{FF2B5EF4-FFF2-40B4-BE49-F238E27FC236}">
                    <a16:creationId xmlns:a16="http://schemas.microsoft.com/office/drawing/2014/main" id="{455C6F42-B9E1-7792-185F-D196EA48DD4E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85" name="组合 4157">
              <a:extLst>
                <a:ext uri="{FF2B5EF4-FFF2-40B4-BE49-F238E27FC236}">
                  <a16:creationId xmlns:a16="http://schemas.microsoft.com/office/drawing/2014/main" id="{4D2EA699-EACB-DDE6-3830-55BBACD558A1}"/>
                </a:ext>
              </a:extLst>
            </p:cNvPr>
            <p:cNvGrpSpPr/>
            <p:nvPr/>
          </p:nvGrpSpPr>
          <p:grpSpPr>
            <a:xfrm rot="5400000">
              <a:off x="5809230" y="3978603"/>
              <a:ext cx="3161147" cy="237692"/>
              <a:chOff x="6685631" y="3273987"/>
              <a:chExt cx="1868370" cy="429342"/>
            </a:xfrm>
          </p:grpSpPr>
          <p:sp>
            <p:nvSpPr>
              <p:cNvPr id="291" name="箭头: 左右 4158">
                <a:extLst>
                  <a:ext uri="{FF2B5EF4-FFF2-40B4-BE49-F238E27FC236}">
                    <a16:creationId xmlns:a16="http://schemas.microsoft.com/office/drawing/2014/main" id="{C09E149F-BFB7-258C-12EC-8B61C21710D3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2" name="箭头: 左右 127">
                <a:extLst>
                  <a:ext uri="{FF2B5EF4-FFF2-40B4-BE49-F238E27FC236}">
                    <a16:creationId xmlns:a16="http://schemas.microsoft.com/office/drawing/2014/main" id="{7660380D-8FDC-4B3A-0FE0-4670A7CA17BA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3" name="箭头: 左右 128">
                <a:extLst>
                  <a:ext uri="{FF2B5EF4-FFF2-40B4-BE49-F238E27FC236}">
                    <a16:creationId xmlns:a16="http://schemas.microsoft.com/office/drawing/2014/main" id="{5A7DE4B5-D785-5AE0-2655-0A885C476225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4" name="箭头: 左右 129">
                <a:extLst>
                  <a:ext uri="{FF2B5EF4-FFF2-40B4-BE49-F238E27FC236}">
                    <a16:creationId xmlns:a16="http://schemas.microsoft.com/office/drawing/2014/main" id="{D2139FF2-E0C2-087D-4408-550BA960E726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86" name="组合 136">
              <a:extLst>
                <a:ext uri="{FF2B5EF4-FFF2-40B4-BE49-F238E27FC236}">
                  <a16:creationId xmlns:a16="http://schemas.microsoft.com/office/drawing/2014/main" id="{8DC81DB2-3F34-49A2-D0B4-43A07E916448}"/>
                </a:ext>
              </a:extLst>
            </p:cNvPr>
            <p:cNvGrpSpPr/>
            <p:nvPr/>
          </p:nvGrpSpPr>
          <p:grpSpPr>
            <a:xfrm rot="5400000">
              <a:off x="9351623" y="3774107"/>
              <a:ext cx="3216740" cy="702270"/>
              <a:chOff x="6685631" y="835025"/>
              <a:chExt cx="1868370" cy="429342"/>
            </a:xfrm>
          </p:grpSpPr>
          <p:sp>
            <p:nvSpPr>
              <p:cNvPr id="287" name="箭头: 左右 137">
                <a:extLst>
                  <a:ext uri="{FF2B5EF4-FFF2-40B4-BE49-F238E27FC236}">
                    <a16:creationId xmlns:a16="http://schemas.microsoft.com/office/drawing/2014/main" id="{73D969A3-E528-76EF-724A-5C294B8F7DE0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88" name="箭头: 左右 138">
                <a:extLst>
                  <a:ext uri="{FF2B5EF4-FFF2-40B4-BE49-F238E27FC236}">
                    <a16:creationId xmlns:a16="http://schemas.microsoft.com/office/drawing/2014/main" id="{3F2E8EF0-ECBE-D576-382B-FA80C672BBF1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89" name="箭头: 左右 139">
                <a:extLst>
                  <a:ext uri="{FF2B5EF4-FFF2-40B4-BE49-F238E27FC236}">
                    <a16:creationId xmlns:a16="http://schemas.microsoft.com/office/drawing/2014/main" id="{96139187-4857-FE62-8D42-7847F6A8E76F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90" name="箭头: 左右 140">
                <a:extLst>
                  <a:ext uri="{FF2B5EF4-FFF2-40B4-BE49-F238E27FC236}">
                    <a16:creationId xmlns:a16="http://schemas.microsoft.com/office/drawing/2014/main" id="{296ED4F0-42AF-0080-9F57-6E7ABAF4F633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</p:grp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52F84E4-B53D-94EE-F0D5-79FA8A583BE8}"/>
              </a:ext>
            </a:extLst>
          </p:cNvPr>
          <p:cNvSpPr/>
          <p:nvPr/>
        </p:nvSpPr>
        <p:spPr>
          <a:xfrm>
            <a:off x="836205" y="3365726"/>
            <a:ext cx="1951445" cy="499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0x00000000_00000000 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 0x00000000_FFFFFFFF</a:t>
            </a:r>
            <a:endParaRPr lang="en-CH" sz="1200" dirty="0">
              <a:solidFill>
                <a:schemeClr val="tx2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2D40973-9694-16C0-213A-B679612152CA}"/>
              </a:ext>
            </a:extLst>
          </p:cNvPr>
          <p:cNvSpPr/>
          <p:nvPr/>
        </p:nvSpPr>
        <p:spPr>
          <a:xfrm>
            <a:off x="836205" y="4101280"/>
            <a:ext cx="1951445" cy="499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0x00000001_00000000 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 0x00000001_FFFFFFFF</a:t>
            </a:r>
            <a:endParaRPr lang="en-CH" sz="1200" dirty="0">
              <a:solidFill>
                <a:schemeClr val="tx2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BB035ED0-1929-C131-6EEB-088AF773E2FC}"/>
              </a:ext>
            </a:extLst>
          </p:cNvPr>
          <p:cNvSpPr/>
          <p:nvPr/>
        </p:nvSpPr>
        <p:spPr>
          <a:xfrm>
            <a:off x="836205" y="4849530"/>
            <a:ext cx="1951445" cy="4992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0x00000002_00000000 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 0x00000002_FFFFFFFF</a:t>
            </a:r>
            <a:endParaRPr lang="en-CH" sz="1200" dirty="0">
              <a:solidFill>
                <a:schemeClr val="tx2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F2FAA1F-138D-6E43-6ED9-141B594857B1}"/>
              </a:ext>
            </a:extLst>
          </p:cNvPr>
          <p:cNvSpPr/>
          <p:nvPr/>
        </p:nvSpPr>
        <p:spPr>
          <a:xfrm>
            <a:off x="836205" y="5595607"/>
            <a:ext cx="1951445" cy="4992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0x00000003_00000000 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 0x00000003_FFFFFFFF</a:t>
            </a:r>
            <a:endParaRPr lang="en-CH" sz="1200" dirty="0">
              <a:solidFill>
                <a:schemeClr val="tx2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ECBD2168-FD88-78AB-35D2-59D8ED4BA117}"/>
              </a:ext>
            </a:extLst>
          </p:cNvPr>
          <p:cNvSpPr/>
          <p:nvPr/>
        </p:nvSpPr>
        <p:spPr>
          <a:xfrm rot="5400000">
            <a:off x="7242931" y="4364214"/>
            <a:ext cx="2850475" cy="6652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/>
              <a:t>HBM CTRL</a:t>
            </a:r>
            <a:endParaRPr lang="en-CH" dirty="0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62E2F3F-A5B3-B330-810D-CABE89FF728F}"/>
              </a:ext>
            </a:extLst>
          </p:cNvPr>
          <p:cNvGrpSpPr/>
          <p:nvPr/>
        </p:nvGrpSpPr>
        <p:grpSpPr>
          <a:xfrm>
            <a:off x="8985293" y="3179097"/>
            <a:ext cx="2952706" cy="3029308"/>
            <a:chOff x="7270958" y="1744215"/>
            <a:chExt cx="4040170" cy="4144985"/>
          </a:xfrm>
        </p:grpSpPr>
        <p:grpSp>
          <p:nvGrpSpPr>
            <p:cNvPr id="326" name="组合 15">
              <a:extLst>
                <a:ext uri="{FF2B5EF4-FFF2-40B4-BE49-F238E27FC236}">
                  <a16:creationId xmlns:a16="http://schemas.microsoft.com/office/drawing/2014/main" id="{7284AF23-72AE-803E-FC7B-9D0E52D0407C}"/>
                </a:ext>
              </a:extLst>
            </p:cNvPr>
            <p:cNvGrpSpPr/>
            <p:nvPr/>
          </p:nvGrpSpPr>
          <p:grpSpPr>
            <a:xfrm>
              <a:off x="7434104" y="1828547"/>
              <a:ext cx="3769138" cy="3924895"/>
              <a:chOff x="3770120" y="903514"/>
              <a:chExt cx="2304308" cy="2399530"/>
            </a:xfrm>
          </p:grpSpPr>
          <p:sp>
            <p:nvSpPr>
              <p:cNvPr id="411" name="矩形 16">
                <a:extLst>
                  <a:ext uri="{FF2B5EF4-FFF2-40B4-BE49-F238E27FC236}">
                    <a16:creationId xmlns:a16="http://schemas.microsoft.com/office/drawing/2014/main" id="{4CE4D870-F6E4-08D0-3A98-A374F62564C6}"/>
                  </a:ext>
                </a:extLst>
              </p:cNvPr>
              <p:cNvSpPr/>
              <p:nvPr/>
            </p:nvSpPr>
            <p:spPr>
              <a:xfrm>
                <a:off x="3770120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2" name="矩形 17">
                <a:extLst>
                  <a:ext uri="{FF2B5EF4-FFF2-40B4-BE49-F238E27FC236}">
                    <a16:creationId xmlns:a16="http://schemas.microsoft.com/office/drawing/2014/main" id="{028E8FF7-2629-BDE1-97E9-3744139648F0}"/>
                  </a:ext>
                </a:extLst>
              </p:cNvPr>
              <p:cNvSpPr/>
              <p:nvPr/>
            </p:nvSpPr>
            <p:spPr>
              <a:xfrm>
                <a:off x="4353001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3" name="矩形 18">
                <a:extLst>
                  <a:ext uri="{FF2B5EF4-FFF2-40B4-BE49-F238E27FC236}">
                    <a16:creationId xmlns:a16="http://schemas.microsoft.com/office/drawing/2014/main" id="{901B8C1A-CB1D-66BF-5B31-3F9C3D4C8E2F}"/>
                  </a:ext>
                </a:extLst>
              </p:cNvPr>
              <p:cNvSpPr/>
              <p:nvPr/>
            </p:nvSpPr>
            <p:spPr>
              <a:xfrm>
                <a:off x="4942313" y="903514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4" name="矩形 19">
                <a:extLst>
                  <a:ext uri="{FF2B5EF4-FFF2-40B4-BE49-F238E27FC236}">
                    <a16:creationId xmlns:a16="http://schemas.microsoft.com/office/drawing/2014/main" id="{8A71B529-788B-155D-516B-4730F2122F59}"/>
                  </a:ext>
                </a:extLst>
              </p:cNvPr>
              <p:cNvSpPr/>
              <p:nvPr/>
            </p:nvSpPr>
            <p:spPr>
              <a:xfrm>
                <a:off x="5525194" y="903514"/>
                <a:ext cx="549234" cy="575389"/>
              </a:xfrm>
              <a:prstGeom prst="rect">
                <a:avLst/>
              </a:prstGeom>
              <a:solidFill>
                <a:srgbClr val="ABABAB">
                  <a:lumMod val="40000"/>
                  <a:lumOff val="60000"/>
                </a:srgbClr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5" name="矩形 20">
                <a:extLst>
                  <a:ext uri="{FF2B5EF4-FFF2-40B4-BE49-F238E27FC236}">
                    <a16:creationId xmlns:a16="http://schemas.microsoft.com/office/drawing/2014/main" id="{50123EF3-D1A2-5E0A-ADED-19AC7B49E4E1}"/>
                  </a:ext>
                </a:extLst>
              </p:cNvPr>
              <p:cNvSpPr/>
              <p:nvPr/>
            </p:nvSpPr>
            <p:spPr>
              <a:xfrm>
                <a:off x="3770120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6" name="矩形 21">
                <a:extLst>
                  <a:ext uri="{FF2B5EF4-FFF2-40B4-BE49-F238E27FC236}">
                    <a16:creationId xmlns:a16="http://schemas.microsoft.com/office/drawing/2014/main" id="{8E7CE65C-DBA1-94DD-701E-AA1E4E0D44FC}"/>
                  </a:ext>
                </a:extLst>
              </p:cNvPr>
              <p:cNvSpPr/>
              <p:nvPr/>
            </p:nvSpPr>
            <p:spPr>
              <a:xfrm>
                <a:off x="4353001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7" name="矩形 22">
                <a:extLst>
                  <a:ext uri="{FF2B5EF4-FFF2-40B4-BE49-F238E27FC236}">
                    <a16:creationId xmlns:a16="http://schemas.microsoft.com/office/drawing/2014/main" id="{6F8BC0A1-EC59-93A8-C4F5-E059BCF5EBA6}"/>
                  </a:ext>
                </a:extLst>
              </p:cNvPr>
              <p:cNvSpPr/>
              <p:nvPr/>
            </p:nvSpPr>
            <p:spPr>
              <a:xfrm>
                <a:off x="4942313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8" name="矩形 23">
                <a:extLst>
                  <a:ext uri="{FF2B5EF4-FFF2-40B4-BE49-F238E27FC236}">
                    <a16:creationId xmlns:a16="http://schemas.microsoft.com/office/drawing/2014/main" id="{0AFEB1D4-5903-BA47-4BAA-3A9236E998D2}"/>
                  </a:ext>
                </a:extLst>
              </p:cNvPr>
              <p:cNvSpPr/>
              <p:nvPr/>
            </p:nvSpPr>
            <p:spPr>
              <a:xfrm>
                <a:off x="5525194" y="1511561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9" name="矩形 24">
                <a:extLst>
                  <a:ext uri="{FF2B5EF4-FFF2-40B4-BE49-F238E27FC236}">
                    <a16:creationId xmlns:a16="http://schemas.microsoft.com/office/drawing/2014/main" id="{1696DC54-5848-FF13-7A2B-ED2C22E38F38}"/>
                  </a:ext>
                </a:extLst>
              </p:cNvPr>
              <p:cNvSpPr/>
              <p:nvPr/>
            </p:nvSpPr>
            <p:spPr>
              <a:xfrm>
                <a:off x="3770120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0" name="矩形 25">
                <a:extLst>
                  <a:ext uri="{FF2B5EF4-FFF2-40B4-BE49-F238E27FC236}">
                    <a16:creationId xmlns:a16="http://schemas.microsoft.com/office/drawing/2014/main" id="{1DD68252-18D2-5EAB-45DC-65803CF0BA6F}"/>
                  </a:ext>
                </a:extLst>
              </p:cNvPr>
              <p:cNvSpPr/>
              <p:nvPr/>
            </p:nvSpPr>
            <p:spPr>
              <a:xfrm>
                <a:off x="4353001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1" name="矩形 26">
                <a:extLst>
                  <a:ext uri="{FF2B5EF4-FFF2-40B4-BE49-F238E27FC236}">
                    <a16:creationId xmlns:a16="http://schemas.microsoft.com/office/drawing/2014/main" id="{D2B1E0E5-2D49-F3B1-CCED-6F2918A767EE}"/>
                  </a:ext>
                </a:extLst>
              </p:cNvPr>
              <p:cNvSpPr/>
              <p:nvPr/>
            </p:nvSpPr>
            <p:spPr>
              <a:xfrm>
                <a:off x="4942313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2" name="矩形 27">
                <a:extLst>
                  <a:ext uri="{FF2B5EF4-FFF2-40B4-BE49-F238E27FC236}">
                    <a16:creationId xmlns:a16="http://schemas.microsoft.com/office/drawing/2014/main" id="{1B0BE2F8-E06A-7605-BE5B-F46C22DCE175}"/>
                  </a:ext>
                </a:extLst>
              </p:cNvPr>
              <p:cNvSpPr/>
              <p:nvPr/>
            </p:nvSpPr>
            <p:spPr>
              <a:xfrm>
                <a:off x="5525194" y="2119608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3" name="矩形 28">
                <a:extLst>
                  <a:ext uri="{FF2B5EF4-FFF2-40B4-BE49-F238E27FC236}">
                    <a16:creationId xmlns:a16="http://schemas.microsoft.com/office/drawing/2014/main" id="{E478D021-7FDC-EE34-53B5-2D39B38185F5}"/>
                  </a:ext>
                </a:extLst>
              </p:cNvPr>
              <p:cNvSpPr/>
              <p:nvPr/>
            </p:nvSpPr>
            <p:spPr>
              <a:xfrm>
                <a:off x="3770120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4" name="矩形 29">
                <a:extLst>
                  <a:ext uri="{FF2B5EF4-FFF2-40B4-BE49-F238E27FC236}">
                    <a16:creationId xmlns:a16="http://schemas.microsoft.com/office/drawing/2014/main" id="{2C7A3B47-B779-4313-8FB4-2CFA8B345864}"/>
                  </a:ext>
                </a:extLst>
              </p:cNvPr>
              <p:cNvSpPr/>
              <p:nvPr/>
            </p:nvSpPr>
            <p:spPr>
              <a:xfrm>
                <a:off x="4353001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5" name="矩形 30">
                <a:extLst>
                  <a:ext uri="{FF2B5EF4-FFF2-40B4-BE49-F238E27FC236}">
                    <a16:creationId xmlns:a16="http://schemas.microsoft.com/office/drawing/2014/main" id="{4ED15D8A-AC71-177D-51FB-97C91D902ECE}"/>
                  </a:ext>
                </a:extLst>
              </p:cNvPr>
              <p:cNvSpPr/>
              <p:nvPr/>
            </p:nvSpPr>
            <p:spPr>
              <a:xfrm>
                <a:off x="4942313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26" name="矩形 31">
                <a:extLst>
                  <a:ext uri="{FF2B5EF4-FFF2-40B4-BE49-F238E27FC236}">
                    <a16:creationId xmlns:a16="http://schemas.microsoft.com/office/drawing/2014/main" id="{5E9B67BB-F6DA-62E6-1F03-9BD4C15E1E19}"/>
                  </a:ext>
                </a:extLst>
              </p:cNvPr>
              <p:cNvSpPr/>
              <p:nvPr/>
            </p:nvSpPr>
            <p:spPr>
              <a:xfrm>
                <a:off x="5525194" y="2727655"/>
                <a:ext cx="549234" cy="575389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Tile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27" name="矩形 32">
              <a:extLst>
                <a:ext uri="{FF2B5EF4-FFF2-40B4-BE49-F238E27FC236}">
                  <a16:creationId xmlns:a16="http://schemas.microsoft.com/office/drawing/2014/main" id="{5E5FC9B4-2B1C-91F2-5082-0EC5E44921FD}"/>
                </a:ext>
              </a:extLst>
            </p:cNvPr>
            <p:cNvSpPr/>
            <p:nvPr/>
          </p:nvSpPr>
          <p:spPr>
            <a:xfrm>
              <a:off x="7433596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28" name="矩形 33">
              <a:extLst>
                <a:ext uri="{FF2B5EF4-FFF2-40B4-BE49-F238E27FC236}">
                  <a16:creationId xmlns:a16="http://schemas.microsoft.com/office/drawing/2014/main" id="{94DF2939-7B39-6303-1171-BE6CEDFF1846}"/>
                </a:ext>
              </a:extLst>
            </p:cNvPr>
            <p:cNvSpPr/>
            <p:nvPr/>
          </p:nvSpPr>
          <p:spPr>
            <a:xfrm>
              <a:off x="8394021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29" name="矩形 34">
              <a:extLst>
                <a:ext uri="{FF2B5EF4-FFF2-40B4-BE49-F238E27FC236}">
                  <a16:creationId xmlns:a16="http://schemas.microsoft.com/office/drawing/2014/main" id="{27FCAA98-C870-5FA8-4FC4-4F6007118A73}"/>
                </a:ext>
              </a:extLst>
            </p:cNvPr>
            <p:cNvSpPr/>
            <p:nvPr/>
          </p:nvSpPr>
          <p:spPr>
            <a:xfrm>
              <a:off x="9354449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0" name="矩形 35">
              <a:extLst>
                <a:ext uri="{FF2B5EF4-FFF2-40B4-BE49-F238E27FC236}">
                  <a16:creationId xmlns:a16="http://schemas.microsoft.com/office/drawing/2014/main" id="{1877DF32-BACD-A623-99E5-2B57999B6C56}"/>
                </a:ext>
              </a:extLst>
            </p:cNvPr>
            <p:cNvSpPr/>
            <p:nvPr/>
          </p:nvSpPr>
          <p:spPr>
            <a:xfrm>
              <a:off x="10314876" y="241834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1" name="矩形 36">
              <a:extLst>
                <a:ext uri="{FF2B5EF4-FFF2-40B4-BE49-F238E27FC236}">
                  <a16:creationId xmlns:a16="http://schemas.microsoft.com/office/drawing/2014/main" id="{B055FEC8-340F-E3EE-9A22-541E95A6BCC1}"/>
                </a:ext>
              </a:extLst>
            </p:cNvPr>
            <p:cNvSpPr/>
            <p:nvPr/>
          </p:nvSpPr>
          <p:spPr>
            <a:xfrm>
              <a:off x="7433596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2" name="矩形 37">
              <a:extLst>
                <a:ext uri="{FF2B5EF4-FFF2-40B4-BE49-F238E27FC236}">
                  <a16:creationId xmlns:a16="http://schemas.microsoft.com/office/drawing/2014/main" id="{E62738C4-7E31-3D3D-455F-23B8AA3E2791}"/>
                </a:ext>
              </a:extLst>
            </p:cNvPr>
            <p:cNvSpPr/>
            <p:nvPr/>
          </p:nvSpPr>
          <p:spPr>
            <a:xfrm>
              <a:off x="8394021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3" name="矩形 38">
              <a:extLst>
                <a:ext uri="{FF2B5EF4-FFF2-40B4-BE49-F238E27FC236}">
                  <a16:creationId xmlns:a16="http://schemas.microsoft.com/office/drawing/2014/main" id="{A27E811D-C1F2-7099-24EC-B588BA861A15}"/>
                </a:ext>
              </a:extLst>
            </p:cNvPr>
            <p:cNvSpPr/>
            <p:nvPr/>
          </p:nvSpPr>
          <p:spPr>
            <a:xfrm>
              <a:off x="9354449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4" name="矩形 39">
              <a:extLst>
                <a:ext uri="{FF2B5EF4-FFF2-40B4-BE49-F238E27FC236}">
                  <a16:creationId xmlns:a16="http://schemas.microsoft.com/office/drawing/2014/main" id="{59163DE4-54A7-DE18-2A8F-023DEB4C521A}"/>
                </a:ext>
              </a:extLst>
            </p:cNvPr>
            <p:cNvSpPr/>
            <p:nvPr/>
          </p:nvSpPr>
          <p:spPr>
            <a:xfrm>
              <a:off x="10314876" y="3409649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5" name="矩形 40">
              <a:extLst>
                <a:ext uri="{FF2B5EF4-FFF2-40B4-BE49-F238E27FC236}">
                  <a16:creationId xmlns:a16="http://schemas.microsoft.com/office/drawing/2014/main" id="{07F14BB0-BC95-BF84-BADF-CB7C634DE910}"/>
                </a:ext>
              </a:extLst>
            </p:cNvPr>
            <p:cNvSpPr/>
            <p:nvPr/>
          </p:nvSpPr>
          <p:spPr>
            <a:xfrm>
              <a:off x="7433596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6" name="矩形 41">
              <a:extLst>
                <a:ext uri="{FF2B5EF4-FFF2-40B4-BE49-F238E27FC236}">
                  <a16:creationId xmlns:a16="http://schemas.microsoft.com/office/drawing/2014/main" id="{AA8ADEA4-8D20-83F5-D1AF-4B5341581B08}"/>
                </a:ext>
              </a:extLst>
            </p:cNvPr>
            <p:cNvSpPr/>
            <p:nvPr/>
          </p:nvSpPr>
          <p:spPr>
            <a:xfrm>
              <a:off x="8394021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7" name="矩形 42">
              <a:extLst>
                <a:ext uri="{FF2B5EF4-FFF2-40B4-BE49-F238E27FC236}">
                  <a16:creationId xmlns:a16="http://schemas.microsoft.com/office/drawing/2014/main" id="{9AA44629-A702-B874-0EC1-B737C5400AE5}"/>
                </a:ext>
              </a:extLst>
            </p:cNvPr>
            <p:cNvSpPr/>
            <p:nvPr/>
          </p:nvSpPr>
          <p:spPr>
            <a:xfrm>
              <a:off x="9354449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8" name="矩形 43">
              <a:extLst>
                <a:ext uri="{FF2B5EF4-FFF2-40B4-BE49-F238E27FC236}">
                  <a16:creationId xmlns:a16="http://schemas.microsoft.com/office/drawing/2014/main" id="{E2606CEA-043F-C8DC-FFA1-1116EA9BE9A4}"/>
                </a:ext>
              </a:extLst>
            </p:cNvPr>
            <p:cNvSpPr/>
            <p:nvPr/>
          </p:nvSpPr>
          <p:spPr>
            <a:xfrm>
              <a:off x="10314876" y="4400956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9" name="矩形 44">
              <a:extLst>
                <a:ext uri="{FF2B5EF4-FFF2-40B4-BE49-F238E27FC236}">
                  <a16:creationId xmlns:a16="http://schemas.microsoft.com/office/drawing/2014/main" id="{117A6D11-18CD-79BF-9B41-ADFD180F0895}"/>
                </a:ext>
              </a:extLst>
            </p:cNvPr>
            <p:cNvSpPr/>
            <p:nvPr/>
          </p:nvSpPr>
          <p:spPr>
            <a:xfrm>
              <a:off x="7433596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0" name="矩形 45">
              <a:extLst>
                <a:ext uri="{FF2B5EF4-FFF2-40B4-BE49-F238E27FC236}">
                  <a16:creationId xmlns:a16="http://schemas.microsoft.com/office/drawing/2014/main" id="{7CD305E6-DBAB-360F-7400-8D71705477D4}"/>
                </a:ext>
              </a:extLst>
            </p:cNvPr>
            <p:cNvSpPr/>
            <p:nvPr/>
          </p:nvSpPr>
          <p:spPr>
            <a:xfrm>
              <a:off x="8394021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1" name="矩形 46">
              <a:extLst>
                <a:ext uri="{FF2B5EF4-FFF2-40B4-BE49-F238E27FC236}">
                  <a16:creationId xmlns:a16="http://schemas.microsoft.com/office/drawing/2014/main" id="{EEC4425D-A337-1E9A-7B05-AD93DA4EA15A}"/>
                </a:ext>
              </a:extLst>
            </p:cNvPr>
            <p:cNvSpPr/>
            <p:nvPr/>
          </p:nvSpPr>
          <p:spPr>
            <a:xfrm>
              <a:off x="9354449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2" name="矩形 47">
              <a:extLst>
                <a:ext uri="{FF2B5EF4-FFF2-40B4-BE49-F238E27FC236}">
                  <a16:creationId xmlns:a16="http://schemas.microsoft.com/office/drawing/2014/main" id="{701B52AC-6F55-6AF5-6B30-E6A77CC108C2}"/>
                </a:ext>
              </a:extLst>
            </p:cNvPr>
            <p:cNvSpPr/>
            <p:nvPr/>
          </p:nvSpPr>
          <p:spPr>
            <a:xfrm>
              <a:off x="10314876" y="5392263"/>
              <a:ext cx="336571" cy="350919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3" name="箭头: 左右 48">
              <a:extLst>
                <a:ext uri="{FF2B5EF4-FFF2-40B4-BE49-F238E27FC236}">
                  <a16:creationId xmlns:a16="http://schemas.microsoft.com/office/drawing/2014/main" id="{DA0148A2-3FCE-BA01-1FD3-5613DA32B646}"/>
                </a:ext>
              </a:extLst>
            </p:cNvPr>
            <p:cNvSpPr/>
            <p:nvPr/>
          </p:nvSpPr>
          <p:spPr>
            <a:xfrm>
              <a:off x="7770167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4" name="箭头: 左右 49">
              <a:extLst>
                <a:ext uri="{FF2B5EF4-FFF2-40B4-BE49-F238E27FC236}">
                  <a16:creationId xmlns:a16="http://schemas.microsoft.com/office/drawing/2014/main" id="{723C13DF-48AA-B654-70AA-36CD1DCDADEB}"/>
                </a:ext>
              </a:extLst>
            </p:cNvPr>
            <p:cNvSpPr/>
            <p:nvPr/>
          </p:nvSpPr>
          <p:spPr>
            <a:xfrm>
              <a:off x="8730592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5" name="箭头: 左右 50">
              <a:extLst>
                <a:ext uri="{FF2B5EF4-FFF2-40B4-BE49-F238E27FC236}">
                  <a16:creationId xmlns:a16="http://schemas.microsoft.com/office/drawing/2014/main" id="{623310C8-501E-B9F6-44F4-1690F449A2D1}"/>
                </a:ext>
              </a:extLst>
            </p:cNvPr>
            <p:cNvSpPr/>
            <p:nvPr/>
          </p:nvSpPr>
          <p:spPr>
            <a:xfrm>
              <a:off x="9691018" y="2457570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6" name="箭头: 左右 51">
              <a:extLst>
                <a:ext uri="{FF2B5EF4-FFF2-40B4-BE49-F238E27FC236}">
                  <a16:creationId xmlns:a16="http://schemas.microsoft.com/office/drawing/2014/main" id="{4CDFF71B-5638-9AE2-170E-194751F0BF4E}"/>
                </a:ext>
              </a:extLst>
            </p:cNvPr>
            <p:cNvSpPr/>
            <p:nvPr/>
          </p:nvSpPr>
          <p:spPr>
            <a:xfrm>
              <a:off x="7761400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7" name="箭头: 左右 52">
              <a:extLst>
                <a:ext uri="{FF2B5EF4-FFF2-40B4-BE49-F238E27FC236}">
                  <a16:creationId xmlns:a16="http://schemas.microsoft.com/office/drawing/2014/main" id="{18C1FDE8-48EB-B61E-1B81-66EF558525F7}"/>
                </a:ext>
              </a:extLst>
            </p:cNvPr>
            <p:cNvSpPr/>
            <p:nvPr/>
          </p:nvSpPr>
          <p:spPr>
            <a:xfrm>
              <a:off x="8721829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8" name="箭头: 左右 53">
              <a:extLst>
                <a:ext uri="{FF2B5EF4-FFF2-40B4-BE49-F238E27FC236}">
                  <a16:creationId xmlns:a16="http://schemas.microsoft.com/office/drawing/2014/main" id="{EB225738-AA0D-FE0E-951F-B16BD4BFA8E3}"/>
                </a:ext>
              </a:extLst>
            </p:cNvPr>
            <p:cNvSpPr/>
            <p:nvPr/>
          </p:nvSpPr>
          <p:spPr>
            <a:xfrm>
              <a:off x="9682254" y="3444756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9" name="箭头: 左右 54">
              <a:extLst>
                <a:ext uri="{FF2B5EF4-FFF2-40B4-BE49-F238E27FC236}">
                  <a16:creationId xmlns:a16="http://schemas.microsoft.com/office/drawing/2014/main" id="{7F4B87CD-A532-05CB-E494-4726D3BA96AD}"/>
                </a:ext>
              </a:extLst>
            </p:cNvPr>
            <p:cNvSpPr/>
            <p:nvPr/>
          </p:nvSpPr>
          <p:spPr>
            <a:xfrm>
              <a:off x="7761400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0" name="箭头: 左右 55">
              <a:extLst>
                <a:ext uri="{FF2B5EF4-FFF2-40B4-BE49-F238E27FC236}">
                  <a16:creationId xmlns:a16="http://schemas.microsoft.com/office/drawing/2014/main" id="{2ADC7886-D97C-2B0B-93ED-196B35B805DA}"/>
                </a:ext>
              </a:extLst>
            </p:cNvPr>
            <p:cNvSpPr/>
            <p:nvPr/>
          </p:nvSpPr>
          <p:spPr>
            <a:xfrm>
              <a:off x="8721829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1" name="箭头: 左右 56">
              <a:extLst>
                <a:ext uri="{FF2B5EF4-FFF2-40B4-BE49-F238E27FC236}">
                  <a16:creationId xmlns:a16="http://schemas.microsoft.com/office/drawing/2014/main" id="{38043299-4E5A-F998-0F32-5FDAA2914C40}"/>
                </a:ext>
              </a:extLst>
            </p:cNvPr>
            <p:cNvSpPr/>
            <p:nvPr/>
          </p:nvSpPr>
          <p:spPr>
            <a:xfrm>
              <a:off x="9682254" y="44358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2" name="箭头: 左右 57">
              <a:extLst>
                <a:ext uri="{FF2B5EF4-FFF2-40B4-BE49-F238E27FC236}">
                  <a16:creationId xmlns:a16="http://schemas.microsoft.com/office/drawing/2014/main" id="{0D62A5E1-1182-674B-C4DC-BE95DCE59CD2}"/>
                </a:ext>
              </a:extLst>
            </p:cNvPr>
            <p:cNvSpPr/>
            <p:nvPr/>
          </p:nvSpPr>
          <p:spPr>
            <a:xfrm>
              <a:off x="7761400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3" name="箭头: 左右 58">
              <a:extLst>
                <a:ext uri="{FF2B5EF4-FFF2-40B4-BE49-F238E27FC236}">
                  <a16:creationId xmlns:a16="http://schemas.microsoft.com/office/drawing/2014/main" id="{92CD7DFF-94C7-FDE5-F4D8-1E6638902341}"/>
                </a:ext>
              </a:extLst>
            </p:cNvPr>
            <p:cNvSpPr/>
            <p:nvPr/>
          </p:nvSpPr>
          <p:spPr>
            <a:xfrm>
              <a:off x="8721829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4" name="箭头: 左右 59">
              <a:extLst>
                <a:ext uri="{FF2B5EF4-FFF2-40B4-BE49-F238E27FC236}">
                  <a16:creationId xmlns:a16="http://schemas.microsoft.com/office/drawing/2014/main" id="{76A87D8E-13C0-1D61-73D3-1A673E9999B9}"/>
                </a:ext>
              </a:extLst>
            </p:cNvPr>
            <p:cNvSpPr/>
            <p:nvPr/>
          </p:nvSpPr>
          <p:spPr>
            <a:xfrm>
              <a:off x="9682254" y="5429552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5" name="箭头: 左右 60">
              <a:extLst>
                <a:ext uri="{FF2B5EF4-FFF2-40B4-BE49-F238E27FC236}">
                  <a16:creationId xmlns:a16="http://schemas.microsoft.com/office/drawing/2014/main" id="{7EC92AEC-A5C7-9E5F-E3CD-FC91BFE8A0B0}"/>
                </a:ext>
              </a:extLst>
            </p:cNvPr>
            <p:cNvSpPr/>
            <p:nvPr/>
          </p:nvSpPr>
          <p:spPr>
            <a:xfrm rot="5400000">
              <a:off x="7204618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6" name="箭头: 左右 61">
              <a:extLst>
                <a:ext uri="{FF2B5EF4-FFF2-40B4-BE49-F238E27FC236}">
                  <a16:creationId xmlns:a16="http://schemas.microsoft.com/office/drawing/2014/main" id="{F673F24F-B4F9-9025-A2D7-45A3D0542227}"/>
                </a:ext>
              </a:extLst>
            </p:cNvPr>
            <p:cNvSpPr/>
            <p:nvPr/>
          </p:nvSpPr>
          <p:spPr>
            <a:xfrm rot="5400000">
              <a:off x="7204618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7" name="箭头: 左右 62">
              <a:extLst>
                <a:ext uri="{FF2B5EF4-FFF2-40B4-BE49-F238E27FC236}">
                  <a16:creationId xmlns:a16="http://schemas.microsoft.com/office/drawing/2014/main" id="{F58A4093-A3FF-D3B6-B94A-C162497685F6}"/>
                </a:ext>
              </a:extLst>
            </p:cNvPr>
            <p:cNvSpPr/>
            <p:nvPr/>
          </p:nvSpPr>
          <p:spPr>
            <a:xfrm rot="5400000">
              <a:off x="7204618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8" name="箭头: 左右 4095">
              <a:extLst>
                <a:ext uri="{FF2B5EF4-FFF2-40B4-BE49-F238E27FC236}">
                  <a16:creationId xmlns:a16="http://schemas.microsoft.com/office/drawing/2014/main" id="{69F08465-F4EC-A7EE-9358-62DDF589977C}"/>
                </a:ext>
              </a:extLst>
            </p:cNvPr>
            <p:cNvSpPr/>
            <p:nvPr/>
          </p:nvSpPr>
          <p:spPr>
            <a:xfrm rot="5400000">
              <a:off x="8176461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9" name="箭头: 左右 4096">
              <a:extLst>
                <a:ext uri="{FF2B5EF4-FFF2-40B4-BE49-F238E27FC236}">
                  <a16:creationId xmlns:a16="http://schemas.microsoft.com/office/drawing/2014/main" id="{24923A1B-A3E3-060B-3254-285825092066}"/>
                </a:ext>
              </a:extLst>
            </p:cNvPr>
            <p:cNvSpPr/>
            <p:nvPr/>
          </p:nvSpPr>
          <p:spPr>
            <a:xfrm rot="5400000">
              <a:off x="8176461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0" name="箭头: 左右 4098">
              <a:extLst>
                <a:ext uri="{FF2B5EF4-FFF2-40B4-BE49-F238E27FC236}">
                  <a16:creationId xmlns:a16="http://schemas.microsoft.com/office/drawing/2014/main" id="{1C6E6EF6-C97C-0BEE-3FBA-88785613950B}"/>
                </a:ext>
              </a:extLst>
            </p:cNvPr>
            <p:cNvSpPr/>
            <p:nvPr/>
          </p:nvSpPr>
          <p:spPr>
            <a:xfrm rot="5400000">
              <a:off x="8176461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1" name="箭头: 左右 4099">
              <a:extLst>
                <a:ext uri="{FF2B5EF4-FFF2-40B4-BE49-F238E27FC236}">
                  <a16:creationId xmlns:a16="http://schemas.microsoft.com/office/drawing/2014/main" id="{4E7B0F3B-7535-4624-1BD9-93389573371F}"/>
                </a:ext>
              </a:extLst>
            </p:cNvPr>
            <p:cNvSpPr/>
            <p:nvPr/>
          </p:nvSpPr>
          <p:spPr>
            <a:xfrm rot="5400000">
              <a:off x="9133779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2" name="箭头: 左右 4100">
              <a:extLst>
                <a:ext uri="{FF2B5EF4-FFF2-40B4-BE49-F238E27FC236}">
                  <a16:creationId xmlns:a16="http://schemas.microsoft.com/office/drawing/2014/main" id="{CF4024BA-6323-9D58-B255-D8FFD393AD49}"/>
                </a:ext>
              </a:extLst>
            </p:cNvPr>
            <p:cNvSpPr/>
            <p:nvPr/>
          </p:nvSpPr>
          <p:spPr>
            <a:xfrm rot="5400000">
              <a:off x="9133779" y="397239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3" name="箭头: 左右 4101">
              <a:extLst>
                <a:ext uri="{FF2B5EF4-FFF2-40B4-BE49-F238E27FC236}">
                  <a16:creationId xmlns:a16="http://schemas.microsoft.com/office/drawing/2014/main" id="{6B2969E2-2B4A-9AB0-F05E-82138EE049FC}"/>
                </a:ext>
              </a:extLst>
            </p:cNvPr>
            <p:cNvSpPr/>
            <p:nvPr/>
          </p:nvSpPr>
          <p:spPr>
            <a:xfrm rot="5400000">
              <a:off x="9133779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4" name="箭头: 左右 4102">
              <a:extLst>
                <a:ext uri="{FF2B5EF4-FFF2-40B4-BE49-F238E27FC236}">
                  <a16:creationId xmlns:a16="http://schemas.microsoft.com/office/drawing/2014/main" id="{EFDB8E01-3408-234C-A780-E6635FA983F9}"/>
                </a:ext>
              </a:extLst>
            </p:cNvPr>
            <p:cNvSpPr/>
            <p:nvPr/>
          </p:nvSpPr>
          <p:spPr>
            <a:xfrm rot="5400000">
              <a:off x="10103490" y="2966121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5" name="箭头: 左右 4103">
              <a:extLst>
                <a:ext uri="{FF2B5EF4-FFF2-40B4-BE49-F238E27FC236}">
                  <a16:creationId xmlns:a16="http://schemas.microsoft.com/office/drawing/2014/main" id="{87DAB6F0-22CB-B0EB-A0A1-EE1CCEE674AF}"/>
                </a:ext>
              </a:extLst>
            </p:cNvPr>
            <p:cNvSpPr/>
            <p:nvPr/>
          </p:nvSpPr>
          <p:spPr>
            <a:xfrm rot="5400000">
              <a:off x="10103490" y="3957428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6" name="箭头: 左右 4104">
              <a:extLst>
                <a:ext uri="{FF2B5EF4-FFF2-40B4-BE49-F238E27FC236}">
                  <a16:creationId xmlns:a16="http://schemas.microsoft.com/office/drawing/2014/main" id="{A8B3BC30-EC8C-AF5E-6CC4-D0F2D5A4EEB4}"/>
                </a:ext>
              </a:extLst>
            </p:cNvPr>
            <p:cNvSpPr/>
            <p:nvPr/>
          </p:nvSpPr>
          <p:spPr>
            <a:xfrm rot="5400000">
              <a:off x="10103490" y="4963697"/>
              <a:ext cx="627363" cy="210138"/>
            </a:xfrm>
            <a:prstGeom prst="leftRightArrow">
              <a:avLst/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7" name="箭头: 左右 4105">
              <a:extLst>
                <a:ext uri="{FF2B5EF4-FFF2-40B4-BE49-F238E27FC236}">
                  <a16:creationId xmlns:a16="http://schemas.microsoft.com/office/drawing/2014/main" id="{A46EBCCC-98DD-8F9B-BE2C-4A64CF4BCCEF}"/>
                </a:ext>
              </a:extLst>
            </p:cNvPr>
            <p:cNvSpPr/>
            <p:nvPr/>
          </p:nvSpPr>
          <p:spPr>
            <a:xfrm>
              <a:off x="7770167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8" name="箭头: 左右 4106">
              <a:extLst>
                <a:ext uri="{FF2B5EF4-FFF2-40B4-BE49-F238E27FC236}">
                  <a16:creationId xmlns:a16="http://schemas.microsoft.com/office/drawing/2014/main" id="{08256652-67D7-A2F3-3424-63227FFA4346}"/>
                </a:ext>
              </a:extLst>
            </p:cNvPr>
            <p:cNvSpPr/>
            <p:nvPr/>
          </p:nvSpPr>
          <p:spPr>
            <a:xfrm>
              <a:off x="8732662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9" name="箭头: 左右 4107">
              <a:extLst>
                <a:ext uri="{FF2B5EF4-FFF2-40B4-BE49-F238E27FC236}">
                  <a16:creationId xmlns:a16="http://schemas.microsoft.com/office/drawing/2014/main" id="{068BCDAD-D2A5-6857-BC01-2508A01C4CCA}"/>
                </a:ext>
              </a:extLst>
            </p:cNvPr>
            <p:cNvSpPr/>
            <p:nvPr/>
          </p:nvSpPr>
          <p:spPr>
            <a:xfrm>
              <a:off x="9695156" y="2663032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0" name="箭头: 左右 4108">
              <a:extLst>
                <a:ext uri="{FF2B5EF4-FFF2-40B4-BE49-F238E27FC236}">
                  <a16:creationId xmlns:a16="http://schemas.microsoft.com/office/drawing/2014/main" id="{4133C47B-07D3-C575-24E4-70E462D28ED8}"/>
                </a:ext>
              </a:extLst>
            </p:cNvPr>
            <p:cNvSpPr/>
            <p:nvPr/>
          </p:nvSpPr>
          <p:spPr>
            <a:xfrm>
              <a:off x="7770167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1" name="箭头: 左右 4109">
              <a:extLst>
                <a:ext uri="{FF2B5EF4-FFF2-40B4-BE49-F238E27FC236}">
                  <a16:creationId xmlns:a16="http://schemas.microsoft.com/office/drawing/2014/main" id="{206F5EB8-C49D-14F2-BEF2-E79353C3DF59}"/>
                </a:ext>
              </a:extLst>
            </p:cNvPr>
            <p:cNvSpPr/>
            <p:nvPr/>
          </p:nvSpPr>
          <p:spPr>
            <a:xfrm>
              <a:off x="8732662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2" name="箭头: 左右 4110">
              <a:extLst>
                <a:ext uri="{FF2B5EF4-FFF2-40B4-BE49-F238E27FC236}">
                  <a16:creationId xmlns:a16="http://schemas.microsoft.com/office/drawing/2014/main" id="{6596A28B-23CB-A905-544F-24C8E302265F}"/>
                </a:ext>
              </a:extLst>
            </p:cNvPr>
            <p:cNvSpPr/>
            <p:nvPr/>
          </p:nvSpPr>
          <p:spPr>
            <a:xfrm>
              <a:off x="9695156" y="3645641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3" name="箭头: 左右 4111">
              <a:extLst>
                <a:ext uri="{FF2B5EF4-FFF2-40B4-BE49-F238E27FC236}">
                  <a16:creationId xmlns:a16="http://schemas.microsoft.com/office/drawing/2014/main" id="{677B0325-643F-DFB4-6282-6C2336AAD75F}"/>
                </a:ext>
              </a:extLst>
            </p:cNvPr>
            <p:cNvSpPr/>
            <p:nvPr/>
          </p:nvSpPr>
          <p:spPr>
            <a:xfrm>
              <a:off x="7770167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4" name="箭头: 左右 4112">
              <a:extLst>
                <a:ext uri="{FF2B5EF4-FFF2-40B4-BE49-F238E27FC236}">
                  <a16:creationId xmlns:a16="http://schemas.microsoft.com/office/drawing/2014/main" id="{B7E0DFC3-2AF4-52FB-5D7E-2406BA3DE91E}"/>
                </a:ext>
              </a:extLst>
            </p:cNvPr>
            <p:cNvSpPr/>
            <p:nvPr/>
          </p:nvSpPr>
          <p:spPr>
            <a:xfrm>
              <a:off x="8732662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5" name="箭头: 左右 4113">
              <a:extLst>
                <a:ext uri="{FF2B5EF4-FFF2-40B4-BE49-F238E27FC236}">
                  <a16:creationId xmlns:a16="http://schemas.microsoft.com/office/drawing/2014/main" id="{4408DC37-23AF-B370-4D17-5A74EA99FA9A}"/>
                </a:ext>
              </a:extLst>
            </p:cNvPr>
            <p:cNvSpPr/>
            <p:nvPr/>
          </p:nvSpPr>
          <p:spPr>
            <a:xfrm>
              <a:off x="9695156" y="4638630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6" name="箭头: 左右 4114">
              <a:extLst>
                <a:ext uri="{FF2B5EF4-FFF2-40B4-BE49-F238E27FC236}">
                  <a16:creationId xmlns:a16="http://schemas.microsoft.com/office/drawing/2014/main" id="{DC9CD85B-FAC5-C170-4809-3F7EAF00F894}"/>
                </a:ext>
              </a:extLst>
            </p:cNvPr>
            <p:cNvSpPr/>
            <p:nvPr/>
          </p:nvSpPr>
          <p:spPr>
            <a:xfrm>
              <a:off x="7770167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7" name="箭头: 左右 4115">
              <a:extLst>
                <a:ext uri="{FF2B5EF4-FFF2-40B4-BE49-F238E27FC236}">
                  <a16:creationId xmlns:a16="http://schemas.microsoft.com/office/drawing/2014/main" id="{3DBDC242-262C-A44D-128E-458A7B9EF815}"/>
                </a:ext>
              </a:extLst>
            </p:cNvPr>
            <p:cNvSpPr/>
            <p:nvPr/>
          </p:nvSpPr>
          <p:spPr>
            <a:xfrm>
              <a:off x="8732662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8" name="箭头: 左右 4116">
              <a:extLst>
                <a:ext uri="{FF2B5EF4-FFF2-40B4-BE49-F238E27FC236}">
                  <a16:creationId xmlns:a16="http://schemas.microsoft.com/office/drawing/2014/main" id="{9310B87E-1E28-2689-7AC6-52D13729CA2A}"/>
                </a:ext>
              </a:extLst>
            </p:cNvPr>
            <p:cNvSpPr/>
            <p:nvPr/>
          </p:nvSpPr>
          <p:spPr>
            <a:xfrm>
              <a:off x="9695156" y="5624697"/>
              <a:ext cx="627363" cy="74783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9" name="箭头: 左右 4117">
              <a:extLst>
                <a:ext uri="{FF2B5EF4-FFF2-40B4-BE49-F238E27FC236}">
                  <a16:creationId xmlns:a16="http://schemas.microsoft.com/office/drawing/2014/main" id="{93F24AAE-80E3-E564-D015-32EEAC5936CF}"/>
                </a:ext>
              </a:extLst>
            </p:cNvPr>
            <p:cNvSpPr/>
            <p:nvPr/>
          </p:nvSpPr>
          <p:spPr>
            <a:xfrm rot="5400000">
              <a:off x="7358190" y="3025477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0" name="箭头: 左右 4118">
              <a:extLst>
                <a:ext uri="{FF2B5EF4-FFF2-40B4-BE49-F238E27FC236}">
                  <a16:creationId xmlns:a16="http://schemas.microsoft.com/office/drawing/2014/main" id="{AB1DCFAD-3078-897A-7D7E-D574E79D0D0D}"/>
                </a:ext>
              </a:extLst>
            </p:cNvPr>
            <p:cNvSpPr/>
            <p:nvPr/>
          </p:nvSpPr>
          <p:spPr>
            <a:xfrm rot="5400000">
              <a:off x="8317223" y="302547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1" name="箭头: 左右 4119">
              <a:extLst>
                <a:ext uri="{FF2B5EF4-FFF2-40B4-BE49-F238E27FC236}">
                  <a16:creationId xmlns:a16="http://schemas.microsoft.com/office/drawing/2014/main" id="{2E1C6B61-6CCC-F90B-5F37-DD6162443373}"/>
                </a:ext>
              </a:extLst>
            </p:cNvPr>
            <p:cNvSpPr/>
            <p:nvPr/>
          </p:nvSpPr>
          <p:spPr>
            <a:xfrm rot="5400000">
              <a:off x="9276256" y="3025481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2" name="箭头: 左右 4120">
              <a:extLst>
                <a:ext uri="{FF2B5EF4-FFF2-40B4-BE49-F238E27FC236}">
                  <a16:creationId xmlns:a16="http://schemas.microsoft.com/office/drawing/2014/main" id="{E0401DB2-65B0-9A0A-444C-1F8FE36F708E}"/>
                </a:ext>
              </a:extLst>
            </p:cNvPr>
            <p:cNvSpPr/>
            <p:nvPr/>
          </p:nvSpPr>
          <p:spPr>
            <a:xfrm rot="5400000">
              <a:off x="10235292" y="302548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3" name="箭头: 左右 4121">
              <a:extLst>
                <a:ext uri="{FF2B5EF4-FFF2-40B4-BE49-F238E27FC236}">
                  <a16:creationId xmlns:a16="http://schemas.microsoft.com/office/drawing/2014/main" id="{40BB348C-6E08-E65F-A5EF-0EEE2F84958A}"/>
                </a:ext>
              </a:extLst>
            </p:cNvPr>
            <p:cNvSpPr/>
            <p:nvPr/>
          </p:nvSpPr>
          <p:spPr>
            <a:xfrm rot="5400000">
              <a:off x="7358190" y="4021973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4" name="箭头: 左右 4122">
              <a:extLst>
                <a:ext uri="{FF2B5EF4-FFF2-40B4-BE49-F238E27FC236}">
                  <a16:creationId xmlns:a16="http://schemas.microsoft.com/office/drawing/2014/main" id="{CB5BA91A-BC45-EB76-B20E-B6739B7CC270}"/>
                </a:ext>
              </a:extLst>
            </p:cNvPr>
            <p:cNvSpPr/>
            <p:nvPr/>
          </p:nvSpPr>
          <p:spPr>
            <a:xfrm rot="5400000">
              <a:off x="8317223" y="402197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5" name="箭头: 左右 4123">
              <a:extLst>
                <a:ext uri="{FF2B5EF4-FFF2-40B4-BE49-F238E27FC236}">
                  <a16:creationId xmlns:a16="http://schemas.microsoft.com/office/drawing/2014/main" id="{F1B9D729-B748-134B-E397-259C32DEC622}"/>
                </a:ext>
              </a:extLst>
            </p:cNvPr>
            <p:cNvSpPr/>
            <p:nvPr/>
          </p:nvSpPr>
          <p:spPr>
            <a:xfrm rot="5400000">
              <a:off x="9276256" y="402197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6" name="箭头: 左右 4124">
              <a:extLst>
                <a:ext uri="{FF2B5EF4-FFF2-40B4-BE49-F238E27FC236}">
                  <a16:creationId xmlns:a16="http://schemas.microsoft.com/office/drawing/2014/main" id="{AAD9C727-6C43-FF98-67D7-574E39E9CDFD}"/>
                </a:ext>
              </a:extLst>
            </p:cNvPr>
            <p:cNvSpPr/>
            <p:nvPr/>
          </p:nvSpPr>
          <p:spPr>
            <a:xfrm rot="5400000">
              <a:off x="10235292" y="4016784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7" name="箭头: 左右 4125">
              <a:extLst>
                <a:ext uri="{FF2B5EF4-FFF2-40B4-BE49-F238E27FC236}">
                  <a16:creationId xmlns:a16="http://schemas.microsoft.com/office/drawing/2014/main" id="{EA04C433-4586-C3F2-7E34-BC2B9A816A77}"/>
                </a:ext>
              </a:extLst>
            </p:cNvPr>
            <p:cNvSpPr/>
            <p:nvPr/>
          </p:nvSpPr>
          <p:spPr>
            <a:xfrm rot="5400000">
              <a:off x="7358190" y="501846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8" name="箭头: 左右 4126">
              <a:extLst>
                <a:ext uri="{FF2B5EF4-FFF2-40B4-BE49-F238E27FC236}">
                  <a16:creationId xmlns:a16="http://schemas.microsoft.com/office/drawing/2014/main" id="{F0AECAA0-9AC3-4B3B-8712-0F0E181C6B65}"/>
                </a:ext>
              </a:extLst>
            </p:cNvPr>
            <p:cNvSpPr/>
            <p:nvPr/>
          </p:nvSpPr>
          <p:spPr>
            <a:xfrm rot="5400000">
              <a:off x="8317223" y="5018469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9" name="箭头: 左右 4127">
              <a:extLst>
                <a:ext uri="{FF2B5EF4-FFF2-40B4-BE49-F238E27FC236}">
                  <a16:creationId xmlns:a16="http://schemas.microsoft.com/office/drawing/2014/main" id="{49088011-9B32-8A4F-25E1-7CA6D74695FB}"/>
                </a:ext>
              </a:extLst>
            </p:cNvPr>
            <p:cNvSpPr/>
            <p:nvPr/>
          </p:nvSpPr>
          <p:spPr>
            <a:xfrm rot="5400000">
              <a:off x="9276256" y="5018470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90" name="箭头: 左右 4128">
              <a:extLst>
                <a:ext uri="{FF2B5EF4-FFF2-40B4-BE49-F238E27FC236}">
                  <a16:creationId xmlns:a16="http://schemas.microsoft.com/office/drawing/2014/main" id="{147C773C-3E13-3932-7FF7-3A6F116C0108}"/>
                </a:ext>
              </a:extLst>
            </p:cNvPr>
            <p:cNvSpPr/>
            <p:nvPr/>
          </p:nvSpPr>
          <p:spPr>
            <a:xfrm rot="5400000">
              <a:off x="10235292" y="5018473"/>
              <a:ext cx="627363" cy="91427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rgbClr val="F2954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grpSp>
          <p:nvGrpSpPr>
            <p:cNvPr id="391" name="组合 4129">
              <a:extLst>
                <a:ext uri="{FF2B5EF4-FFF2-40B4-BE49-F238E27FC236}">
                  <a16:creationId xmlns:a16="http://schemas.microsoft.com/office/drawing/2014/main" id="{624EC90D-1A4E-606B-D8E6-61860358BFAC}"/>
                </a:ext>
              </a:extLst>
            </p:cNvPr>
            <p:cNvGrpSpPr/>
            <p:nvPr/>
          </p:nvGrpSpPr>
          <p:grpSpPr>
            <a:xfrm>
              <a:off x="7471994" y="1744215"/>
              <a:ext cx="3056079" cy="702270"/>
              <a:chOff x="6685631" y="835025"/>
              <a:chExt cx="1868370" cy="429342"/>
            </a:xfrm>
          </p:grpSpPr>
          <p:sp>
            <p:nvSpPr>
              <p:cNvPr id="407" name="箭头: 左右 4130">
                <a:extLst>
                  <a:ext uri="{FF2B5EF4-FFF2-40B4-BE49-F238E27FC236}">
                    <a16:creationId xmlns:a16="http://schemas.microsoft.com/office/drawing/2014/main" id="{2E76436D-6358-F8DC-DFDC-74C3058E98AD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8" name="箭头: 左右 4131">
                <a:extLst>
                  <a:ext uri="{FF2B5EF4-FFF2-40B4-BE49-F238E27FC236}">
                    <a16:creationId xmlns:a16="http://schemas.microsoft.com/office/drawing/2014/main" id="{302A28F5-3642-B011-F93A-2E8FCEB1BA87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9" name="箭头: 左右 4132">
                <a:extLst>
                  <a:ext uri="{FF2B5EF4-FFF2-40B4-BE49-F238E27FC236}">
                    <a16:creationId xmlns:a16="http://schemas.microsoft.com/office/drawing/2014/main" id="{D5E2E147-170B-A32C-F872-53E89C4BAE79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10" name="箭头: 左右 4133">
                <a:extLst>
                  <a:ext uri="{FF2B5EF4-FFF2-40B4-BE49-F238E27FC236}">
                    <a16:creationId xmlns:a16="http://schemas.microsoft.com/office/drawing/2014/main" id="{0D0CC82F-27C9-F7D6-D8A6-551C52946395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392" name="组合 4134">
              <a:extLst>
                <a:ext uri="{FF2B5EF4-FFF2-40B4-BE49-F238E27FC236}">
                  <a16:creationId xmlns:a16="http://schemas.microsoft.com/office/drawing/2014/main" id="{BB89C02C-AF7F-B396-0032-F6CCE437C4D8}"/>
                </a:ext>
              </a:extLst>
            </p:cNvPr>
            <p:cNvGrpSpPr/>
            <p:nvPr/>
          </p:nvGrpSpPr>
          <p:grpSpPr>
            <a:xfrm>
              <a:off x="7471994" y="5676480"/>
              <a:ext cx="3056079" cy="212720"/>
              <a:chOff x="6685631" y="3273987"/>
              <a:chExt cx="1868370" cy="429342"/>
            </a:xfrm>
          </p:grpSpPr>
          <p:sp>
            <p:nvSpPr>
              <p:cNvPr id="403" name="箭头: 左右 4135">
                <a:extLst>
                  <a:ext uri="{FF2B5EF4-FFF2-40B4-BE49-F238E27FC236}">
                    <a16:creationId xmlns:a16="http://schemas.microsoft.com/office/drawing/2014/main" id="{E987984F-73CF-FD53-ED37-A4814246DB96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4" name="箭头: 左右 4136">
                <a:extLst>
                  <a:ext uri="{FF2B5EF4-FFF2-40B4-BE49-F238E27FC236}">
                    <a16:creationId xmlns:a16="http://schemas.microsoft.com/office/drawing/2014/main" id="{DEAB768C-ABF4-0732-A118-C5DDD3920BDE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5" name="箭头: 左右 4137">
                <a:extLst>
                  <a:ext uri="{FF2B5EF4-FFF2-40B4-BE49-F238E27FC236}">
                    <a16:creationId xmlns:a16="http://schemas.microsoft.com/office/drawing/2014/main" id="{2D8097A9-D5A7-CEA5-37BA-0FDB15B07951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6" name="箭头: 左右 4138">
                <a:extLst>
                  <a:ext uri="{FF2B5EF4-FFF2-40B4-BE49-F238E27FC236}">
                    <a16:creationId xmlns:a16="http://schemas.microsoft.com/office/drawing/2014/main" id="{F1095C49-8CAC-D79C-1436-1154D080D1D1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393" name="组合 4157">
              <a:extLst>
                <a:ext uri="{FF2B5EF4-FFF2-40B4-BE49-F238E27FC236}">
                  <a16:creationId xmlns:a16="http://schemas.microsoft.com/office/drawing/2014/main" id="{ED995F05-A44B-3FF3-A26B-C358EEE8BEF0}"/>
                </a:ext>
              </a:extLst>
            </p:cNvPr>
            <p:cNvGrpSpPr/>
            <p:nvPr/>
          </p:nvGrpSpPr>
          <p:grpSpPr>
            <a:xfrm rot="5400000">
              <a:off x="5809230" y="3978603"/>
              <a:ext cx="3161147" cy="237692"/>
              <a:chOff x="6685631" y="3273987"/>
              <a:chExt cx="1868370" cy="429342"/>
            </a:xfrm>
          </p:grpSpPr>
          <p:sp>
            <p:nvSpPr>
              <p:cNvPr id="399" name="箭头: 左右 4158">
                <a:extLst>
                  <a:ext uri="{FF2B5EF4-FFF2-40B4-BE49-F238E27FC236}">
                    <a16:creationId xmlns:a16="http://schemas.microsoft.com/office/drawing/2014/main" id="{E8CAB6C2-4015-7E13-CD0E-85FC055B0EAC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0" name="箭头: 左右 127">
                <a:extLst>
                  <a:ext uri="{FF2B5EF4-FFF2-40B4-BE49-F238E27FC236}">
                    <a16:creationId xmlns:a16="http://schemas.microsoft.com/office/drawing/2014/main" id="{3EB6B628-6FE1-C197-BE86-6D237827590E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1" name="箭头: 左右 128">
                <a:extLst>
                  <a:ext uri="{FF2B5EF4-FFF2-40B4-BE49-F238E27FC236}">
                    <a16:creationId xmlns:a16="http://schemas.microsoft.com/office/drawing/2014/main" id="{28328D3F-26CB-BCD7-8AAB-3A4DC4FD45A9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402" name="箭头: 左右 129">
                <a:extLst>
                  <a:ext uri="{FF2B5EF4-FFF2-40B4-BE49-F238E27FC236}">
                    <a16:creationId xmlns:a16="http://schemas.microsoft.com/office/drawing/2014/main" id="{E2867F60-74B1-CF34-F39D-F6CF783257F7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394" name="组合 136">
              <a:extLst>
                <a:ext uri="{FF2B5EF4-FFF2-40B4-BE49-F238E27FC236}">
                  <a16:creationId xmlns:a16="http://schemas.microsoft.com/office/drawing/2014/main" id="{D0ABE8D8-2189-8B3B-100D-D5C1010719C9}"/>
                </a:ext>
              </a:extLst>
            </p:cNvPr>
            <p:cNvGrpSpPr/>
            <p:nvPr/>
          </p:nvGrpSpPr>
          <p:grpSpPr>
            <a:xfrm rot="5400000">
              <a:off x="9351623" y="3774107"/>
              <a:ext cx="3216740" cy="702270"/>
              <a:chOff x="6685631" y="835025"/>
              <a:chExt cx="1868370" cy="429342"/>
            </a:xfrm>
          </p:grpSpPr>
          <p:sp>
            <p:nvSpPr>
              <p:cNvPr id="395" name="箭头: 左右 137">
                <a:extLst>
                  <a:ext uri="{FF2B5EF4-FFF2-40B4-BE49-F238E27FC236}">
                    <a16:creationId xmlns:a16="http://schemas.microsoft.com/office/drawing/2014/main" id="{A03214DD-B966-64FD-6ACB-45D29B432D25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96" name="箭头: 左右 138">
                <a:extLst>
                  <a:ext uri="{FF2B5EF4-FFF2-40B4-BE49-F238E27FC236}">
                    <a16:creationId xmlns:a16="http://schemas.microsoft.com/office/drawing/2014/main" id="{AB712AA1-0BE8-2233-6367-85D98B13B0AE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97" name="箭头: 左右 139">
                <a:extLst>
                  <a:ext uri="{FF2B5EF4-FFF2-40B4-BE49-F238E27FC236}">
                    <a16:creationId xmlns:a16="http://schemas.microsoft.com/office/drawing/2014/main" id="{DCCC8D39-F5D9-7E39-CDAB-E8F3F066DC3C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398" name="箭头: 左右 140">
                <a:extLst>
                  <a:ext uri="{FF2B5EF4-FFF2-40B4-BE49-F238E27FC236}">
                    <a16:creationId xmlns:a16="http://schemas.microsoft.com/office/drawing/2014/main" id="{DC0BA834-BD80-C635-E01E-B28FEC97282B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</p:grpSp>
      <p:sp>
        <p:nvSpPr>
          <p:cNvPr id="429" name="Rectangle 428">
            <a:extLst>
              <a:ext uri="{FF2B5EF4-FFF2-40B4-BE49-F238E27FC236}">
                <a16:creationId xmlns:a16="http://schemas.microsoft.com/office/drawing/2014/main" id="{7883D09F-1E6D-65C5-3094-1E0CE933D7F5}"/>
              </a:ext>
            </a:extLst>
          </p:cNvPr>
          <p:cNvSpPr/>
          <p:nvPr/>
        </p:nvSpPr>
        <p:spPr>
          <a:xfrm>
            <a:off x="6211958" y="3271622"/>
            <a:ext cx="2093748" cy="28504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0x00000000_00000000 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 0x00000003_FFFFFFFF</a:t>
            </a:r>
            <a:endParaRPr lang="en-CH" sz="1200" dirty="0">
              <a:solidFill>
                <a:schemeClr val="tx2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70C31CB1-6B3A-DA20-1345-C034BD6B18A0}"/>
              </a:ext>
            </a:extLst>
          </p:cNvPr>
          <p:cNvSpPr/>
          <p:nvPr/>
        </p:nvSpPr>
        <p:spPr>
          <a:xfrm rot="5400000">
            <a:off x="7385597" y="4761670"/>
            <a:ext cx="2274414" cy="1689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xbar</a:t>
            </a:r>
            <a:endParaRPr lang="en-CH" dirty="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671E888B-3FAB-3423-3238-D8B23FF09F7B}"/>
              </a:ext>
            </a:extLst>
          </p:cNvPr>
          <p:cNvSpPr txBox="1"/>
          <p:nvPr/>
        </p:nvSpPr>
        <p:spPr>
          <a:xfrm>
            <a:off x="9137474" y="3947896"/>
            <a:ext cx="2421733" cy="30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Base = 0x</a:t>
            </a:r>
            <a:r>
              <a:rPr lang="en-GB" altLang="zh-CN" sz="1400" b="1" dirty="0">
                <a:solidFill>
                  <a:srgbClr val="000000"/>
                </a:solidFill>
                <a:highlight>
                  <a:srgbClr val="0000FF"/>
                </a:highlight>
                <a:latin typeface="Calibri Light"/>
              </a:rPr>
              <a:t>0001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000000000000</a:t>
            </a:r>
            <a:endParaRPr lang="en-CH" b="1" dirty="0"/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46E4EA3D-2830-3664-94E1-F52A19D9D5F4}"/>
              </a:ext>
            </a:extLst>
          </p:cNvPr>
          <p:cNvSpPr txBox="1"/>
          <p:nvPr/>
        </p:nvSpPr>
        <p:spPr>
          <a:xfrm>
            <a:off x="9137474" y="3227018"/>
            <a:ext cx="2421733" cy="30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Base = 0x</a:t>
            </a:r>
            <a:r>
              <a:rPr lang="en-GB" altLang="zh-CN" sz="1400" b="1" dirty="0">
                <a:solidFill>
                  <a:srgbClr val="000000"/>
                </a:solidFill>
                <a:highlight>
                  <a:srgbClr val="FF0000"/>
                </a:highlight>
                <a:latin typeface="Calibri Light"/>
              </a:rPr>
              <a:t>0000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000000000000</a:t>
            </a:r>
            <a:endParaRPr lang="en-CH" b="1" dirty="0"/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B7879C34-10C2-8CC5-48E5-831531963FAA}"/>
              </a:ext>
            </a:extLst>
          </p:cNvPr>
          <p:cNvSpPr txBox="1"/>
          <p:nvPr/>
        </p:nvSpPr>
        <p:spPr>
          <a:xfrm>
            <a:off x="9137474" y="4709215"/>
            <a:ext cx="2421733" cy="30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Base = 0x</a:t>
            </a:r>
            <a:r>
              <a:rPr lang="en-GB" altLang="zh-CN" sz="1400" b="1" dirty="0">
                <a:solidFill>
                  <a:srgbClr val="000000"/>
                </a:solidFill>
                <a:highlight>
                  <a:srgbClr val="008000"/>
                </a:highlight>
                <a:latin typeface="Calibri Light"/>
              </a:rPr>
              <a:t>0002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000000000000</a:t>
            </a:r>
            <a:endParaRPr lang="en-CH" b="1" dirty="0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7C40870-BF5D-0CC0-F1FB-B7342F9FEBA1}"/>
              </a:ext>
            </a:extLst>
          </p:cNvPr>
          <p:cNvSpPr txBox="1"/>
          <p:nvPr/>
        </p:nvSpPr>
        <p:spPr>
          <a:xfrm>
            <a:off x="9137474" y="5442223"/>
            <a:ext cx="2421733" cy="30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Base = 0x</a:t>
            </a:r>
            <a:r>
              <a:rPr lang="en-GB" altLang="zh-CN" sz="1400" b="1" dirty="0">
                <a:solidFill>
                  <a:srgbClr val="000000"/>
                </a:solidFill>
                <a:highlight>
                  <a:srgbClr val="FFFF00"/>
                </a:highlight>
                <a:latin typeface="Calibri Light"/>
              </a:rPr>
              <a:t>0003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000000000000</a:t>
            </a:r>
            <a:endParaRPr lang="en-CH" b="1" dirty="0"/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10534635-FEE5-322E-B0D8-25816B0C5086}"/>
              </a:ext>
            </a:extLst>
          </p:cNvPr>
          <p:cNvCxnSpPr>
            <a:cxnSpLocks/>
          </p:cNvCxnSpPr>
          <p:nvPr/>
        </p:nvCxnSpPr>
        <p:spPr>
          <a:xfrm flipH="1">
            <a:off x="9123149" y="3397801"/>
            <a:ext cx="447349" cy="371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79CB6548-5837-2A1B-3CE4-42E31DE535DE}"/>
              </a:ext>
            </a:extLst>
          </p:cNvPr>
          <p:cNvCxnSpPr>
            <a:cxnSpLocks/>
          </p:cNvCxnSpPr>
          <p:nvPr/>
        </p:nvCxnSpPr>
        <p:spPr>
          <a:xfrm flipH="1">
            <a:off x="9123149" y="4115204"/>
            <a:ext cx="447349" cy="371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D25CA58C-9F52-BCB2-A590-19456ABE3BF7}"/>
              </a:ext>
            </a:extLst>
          </p:cNvPr>
          <p:cNvCxnSpPr>
            <a:cxnSpLocks/>
          </p:cNvCxnSpPr>
          <p:nvPr/>
        </p:nvCxnSpPr>
        <p:spPr>
          <a:xfrm flipH="1">
            <a:off x="9123149" y="4867977"/>
            <a:ext cx="447349" cy="371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06A11DAA-8B3C-B7A5-03C9-360A534304F5}"/>
              </a:ext>
            </a:extLst>
          </p:cNvPr>
          <p:cNvCxnSpPr>
            <a:cxnSpLocks/>
          </p:cNvCxnSpPr>
          <p:nvPr/>
        </p:nvCxnSpPr>
        <p:spPr>
          <a:xfrm flipH="1">
            <a:off x="9123149" y="5659721"/>
            <a:ext cx="447349" cy="371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3" name="Rectangle 442">
            <a:extLst>
              <a:ext uri="{FF2B5EF4-FFF2-40B4-BE49-F238E27FC236}">
                <a16:creationId xmlns:a16="http://schemas.microsoft.com/office/drawing/2014/main" id="{BC86B9EC-1729-A891-FAB7-BF3381E18A8E}"/>
              </a:ext>
            </a:extLst>
          </p:cNvPr>
          <p:cNvSpPr/>
          <p:nvPr/>
        </p:nvSpPr>
        <p:spPr>
          <a:xfrm>
            <a:off x="6387796" y="3450851"/>
            <a:ext cx="477079" cy="4141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9D71697C-E716-2D76-DF50-D8C60F0AEE33}"/>
              </a:ext>
            </a:extLst>
          </p:cNvPr>
          <p:cNvSpPr/>
          <p:nvPr/>
        </p:nvSpPr>
        <p:spPr>
          <a:xfrm>
            <a:off x="7020292" y="5275304"/>
            <a:ext cx="477079" cy="4141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237FBDD8-13AB-2F85-96C1-20A0B987C8B5}"/>
              </a:ext>
            </a:extLst>
          </p:cNvPr>
          <p:cNvCxnSpPr>
            <a:stCxn id="402" idx="3"/>
            <a:endCxn id="443" idx="3"/>
          </p:cNvCxnSpPr>
          <p:nvPr/>
        </p:nvCxnSpPr>
        <p:spPr>
          <a:xfrm flipH="1" flipV="1">
            <a:off x="6864875" y="3657907"/>
            <a:ext cx="2294130" cy="231673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2C0D36C4-3308-A014-36B0-92E70D8EB06C}"/>
              </a:ext>
            </a:extLst>
          </p:cNvPr>
          <p:cNvCxnSpPr>
            <a:stCxn id="400" idx="7"/>
            <a:endCxn id="444" idx="3"/>
          </p:cNvCxnSpPr>
          <p:nvPr/>
        </p:nvCxnSpPr>
        <p:spPr>
          <a:xfrm flipH="1">
            <a:off x="7497371" y="4518108"/>
            <a:ext cx="1487922" cy="96425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3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4E5A5-9A34-4362-E999-9062BA30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67E850-C570-F349-82A8-B36DE38081B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 err="1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FLatMLA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 -- Recap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DAFA2D-23E9-E18C-C9C8-B32A09E4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30F91-F464-2678-41DB-FDA1604C8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57" y="823127"/>
            <a:ext cx="7213264" cy="521174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9F6350-71CA-23E8-E186-51284D2B5515}"/>
              </a:ext>
            </a:extLst>
          </p:cNvPr>
          <p:cNvCxnSpPr/>
          <p:nvPr/>
        </p:nvCxnSpPr>
        <p:spPr>
          <a:xfrm flipV="1">
            <a:off x="11357810" y="1135781"/>
            <a:ext cx="0" cy="4899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0D9FE-ADB8-160F-9CD1-4C71E842843C}"/>
              </a:ext>
            </a:extLst>
          </p:cNvPr>
          <p:cNvGrpSpPr/>
          <p:nvPr/>
        </p:nvGrpSpPr>
        <p:grpSpPr>
          <a:xfrm>
            <a:off x="792014" y="3715352"/>
            <a:ext cx="10415716" cy="2290528"/>
            <a:chOff x="792014" y="3715352"/>
            <a:chExt cx="10415716" cy="229052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2CDCE1-B6CA-2558-FA45-A05C367B51C2}"/>
                </a:ext>
              </a:extLst>
            </p:cNvPr>
            <p:cNvCxnSpPr>
              <a:cxnSpLocks/>
            </p:cNvCxnSpPr>
            <p:nvPr/>
          </p:nvCxnSpPr>
          <p:spPr>
            <a:xfrm>
              <a:off x="918511" y="4749553"/>
              <a:ext cx="6059804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6EE857D-13EA-C4AF-E7D1-21BE392E6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8315" y="3715352"/>
              <a:ext cx="0" cy="103420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AB35EF7-1CB1-B343-164A-B20FC76E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8315" y="3715352"/>
              <a:ext cx="962526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4AA3863-2040-7165-9B95-EF4ADF831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466" y="3715352"/>
              <a:ext cx="0" cy="103420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6B427B7-9193-9689-FA5F-1FAA9E1DF555}"/>
                </a:ext>
              </a:extLst>
            </p:cNvPr>
            <p:cNvCxnSpPr>
              <a:cxnSpLocks/>
            </p:cNvCxnSpPr>
            <p:nvPr/>
          </p:nvCxnSpPr>
          <p:spPr>
            <a:xfrm>
              <a:off x="7940841" y="4749553"/>
              <a:ext cx="3266889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本框 151">
              <a:extLst>
                <a:ext uri="{FF2B5EF4-FFF2-40B4-BE49-F238E27FC236}">
                  <a16:creationId xmlns:a16="http://schemas.microsoft.com/office/drawing/2014/main" id="{BDA95FA6-94A7-3C25-1047-C38521CCA11F}"/>
                </a:ext>
              </a:extLst>
            </p:cNvPr>
            <p:cNvSpPr txBox="1"/>
            <p:nvPr/>
          </p:nvSpPr>
          <p:spPr>
            <a:xfrm>
              <a:off x="792014" y="5174883"/>
              <a:ext cx="315639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Low-Rank Compression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1200" dirty="0">
                  <a:solidFill>
                    <a:schemeClr val="accent1"/>
                  </a:solidFill>
                  <a:latin typeface="Calibri Light"/>
                  <a:ea typeface="+mn-ea"/>
                  <a:cs typeface="+mn-cs"/>
                </a:rPr>
                <a:t>-&gt; Latent matrices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445155-480D-E2E4-30E0-6312DD77E571}"/>
              </a:ext>
            </a:extLst>
          </p:cNvPr>
          <p:cNvGrpSpPr/>
          <p:nvPr/>
        </p:nvGrpSpPr>
        <p:grpSpPr>
          <a:xfrm>
            <a:off x="792014" y="2769833"/>
            <a:ext cx="10415716" cy="1479232"/>
            <a:chOff x="792014" y="2769833"/>
            <a:chExt cx="10415716" cy="1479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574274-6AEA-E8A2-5195-C223BCD116BB}"/>
                </a:ext>
              </a:extLst>
            </p:cNvPr>
            <p:cNvCxnSpPr>
              <a:cxnSpLocks/>
            </p:cNvCxnSpPr>
            <p:nvPr/>
          </p:nvCxnSpPr>
          <p:spPr>
            <a:xfrm>
              <a:off x="918511" y="2769833"/>
              <a:ext cx="10289219" cy="0"/>
            </a:xfrm>
            <a:prstGeom prst="line">
              <a:avLst/>
            </a:prstGeom>
            <a:ln w="2857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51">
              <a:extLst>
                <a:ext uri="{FF2B5EF4-FFF2-40B4-BE49-F238E27FC236}">
                  <a16:creationId xmlns:a16="http://schemas.microsoft.com/office/drawing/2014/main" id="{35898BB8-20D5-9101-420D-B498A2704652}"/>
                </a:ext>
              </a:extLst>
            </p:cNvPr>
            <p:cNvSpPr txBox="1"/>
            <p:nvPr/>
          </p:nvSpPr>
          <p:spPr>
            <a:xfrm>
              <a:off x="792014" y="3048736"/>
              <a:ext cx="315639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1200" dirty="0">
                  <a:solidFill>
                    <a:schemeClr val="accent5"/>
                  </a:solidFill>
                  <a:latin typeface="Calibri Light"/>
                  <a:ea typeface="+mn-ea"/>
                  <a:cs typeface="+mn-cs"/>
                </a:rPr>
                <a:t>Dec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ompression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+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RoPE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information appending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-&gt; Forming Q,K,V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AD277D-88A0-267D-FA51-3A4EB398E11F}"/>
              </a:ext>
            </a:extLst>
          </p:cNvPr>
          <p:cNvGrpSpPr/>
          <p:nvPr/>
        </p:nvGrpSpPr>
        <p:grpSpPr>
          <a:xfrm>
            <a:off x="792014" y="1571348"/>
            <a:ext cx="10415716" cy="509899"/>
            <a:chOff x="792014" y="1571348"/>
            <a:chExt cx="10415716" cy="50989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411B5D-A083-ECD3-6CF9-172EE5A0DBA7}"/>
                </a:ext>
              </a:extLst>
            </p:cNvPr>
            <p:cNvCxnSpPr>
              <a:cxnSpLocks/>
            </p:cNvCxnSpPr>
            <p:nvPr/>
          </p:nvCxnSpPr>
          <p:spPr>
            <a:xfrm>
              <a:off x="918511" y="1571348"/>
              <a:ext cx="10289219" cy="0"/>
            </a:xfrm>
            <a:prstGeom prst="line">
              <a:avLst/>
            </a:prstGeom>
            <a:ln w="285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文本框 151">
              <a:extLst>
                <a:ext uri="{FF2B5EF4-FFF2-40B4-BE49-F238E27FC236}">
                  <a16:creationId xmlns:a16="http://schemas.microsoft.com/office/drawing/2014/main" id="{09004D9F-B816-0439-29C1-3BDB8118D46B}"/>
                </a:ext>
              </a:extLst>
            </p:cNvPr>
            <p:cNvSpPr txBox="1"/>
            <p:nvPr/>
          </p:nvSpPr>
          <p:spPr>
            <a:xfrm>
              <a:off x="792014" y="1619582"/>
              <a:ext cx="31563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kern="1200" dirty="0">
                  <a:solidFill>
                    <a:schemeClr val="accent3"/>
                  </a:solidFill>
                  <a:latin typeface="Calibri Light"/>
                  <a:ea typeface="+mn-ea"/>
                  <a:cs typeface="+mn-cs"/>
                </a:rPr>
                <a:t>Standard MHA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6E164-DB19-B10F-C0D2-85B0E014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298AC1-3217-E714-F094-84A269492F3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Decode Can Be 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E4951C-024C-876D-611B-3A54D8A6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3B50C-4DB2-19BF-9CBA-EA02CB9E8149}"/>
              </a:ext>
            </a:extLst>
          </p:cNvPr>
          <p:cNvSpPr/>
          <p:nvPr/>
        </p:nvSpPr>
        <p:spPr>
          <a:xfrm flipV="1">
            <a:off x="2920026" y="1582421"/>
            <a:ext cx="406886" cy="45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0" name="文本框 151">
            <a:extLst>
              <a:ext uri="{FF2B5EF4-FFF2-40B4-BE49-F238E27FC236}">
                <a16:creationId xmlns:a16="http://schemas.microsoft.com/office/drawing/2014/main" id="{DAE38DF9-3950-90D3-2FEB-EB8EA2EC219E}"/>
              </a:ext>
            </a:extLst>
          </p:cNvPr>
          <p:cNvSpPr txBox="1"/>
          <p:nvPr/>
        </p:nvSpPr>
        <p:spPr>
          <a:xfrm>
            <a:off x="4227258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文本框 151">
            <a:extLst>
              <a:ext uri="{FF2B5EF4-FFF2-40B4-BE49-F238E27FC236}">
                <a16:creationId xmlns:a16="http://schemas.microsoft.com/office/drawing/2014/main" id="{57824633-4250-179D-1E72-FBA5F31753BC}"/>
              </a:ext>
            </a:extLst>
          </p:cNvPr>
          <p:cNvSpPr txBox="1"/>
          <p:nvPr/>
        </p:nvSpPr>
        <p:spPr>
          <a:xfrm>
            <a:off x="3358712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3F31-827E-5DEA-8C57-070E804A2A76}"/>
              </a:ext>
            </a:extLst>
          </p:cNvPr>
          <p:cNvSpPr/>
          <p:nvPr/>
        </p:nvSpPr>
        <p:spPr>
          <a:xfrm>
            <a:off x="3868377" y="872915"/>
            <a:ext cx="406886" cy="146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K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9C8C1F-FD07-31EF-E8F4-E2667072A3F9}"/>
              </a:ext>
            </a:extLst>
          </p:cNvPr>
          <p:cNvCxnSpPr>
            <a:cxnSpLocks/>
          </p:cNvCxnSpPr>
          <p:nvPr/>
        </p:nvCxnSpPr>
        <p:spPr>
          <a:xfrm>
            <a:off x="4561733" y="1634066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CDFF956F-147A-0914-0530-23BF60644C1D}"/>
              </a:ext>
            </a:extLst>
          </p:cNvPr>
          <p:cNvSpPr txBox="1"/>
          <p:nvPr/>
        </p:nvSpPr>
        <p:spPr>
          <a:xfrm>
            <a:off x="4561733" y="134266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27213-A045-7FB4-4D05-A84249D51D66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755C5E77-5108-1756-5CE4-E5BB29359620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1" name="文本框 151">
            <a:extLst>
              <a:ext uri="{FF2B5EF4-FFF2-40B4-BE49-F238E27FC236}">
                <a16:creationId xmlns:a16="http://schemas.microsoft.com/office/drawing/2014/main" id="{6114F96F-B089-4520-7D37-451042847449}"/>
              </a:ext>
            </a:extLst>
          </p:cNvPr>
          <p:cNvSpPr txBox="1"/>
          <p:nvPr/>
        </p:nvSpPr>
        <p:spPr>
          <a:xfrm>
            <a:off x="4227258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A3BD7A11-C0C4-B54A-08C3-E4CA26C9C5AF}"/>
              </a:ext>
            </a:extLst>
          </p:cNvPr>
          <p:cNvSpPr txBox="1"/>
          <p:nvPr/>
        </p:nvSpPr>
        <p:spPr>
          <a:xfrm>
            <a:off x="3389968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27E2F04-9721-55DF-2833-FF9DF808A9D0}"/>
              </a:ext>
            </a:extLst>
          </p:cNvPr>
          <p:cNvCxnSpPr>
            <a:cxnSpLocks/>
          </p:cNvCxnSpPr>
          <p:nvPr/>
        </p:nvCxnSpPr>
        <p:spPr>
          <a:xfrm>
            <a:off x="4561733" y="3344485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151">
            <a:extLst>
              <a:ext uri="{FF2B5EF4-FFF2-40B4-BE49-F238E27FC236}">
                <a16:creationId xmlns:a16="http://schemas.microsoft.com/office/drawing/2014/main" id="{CDF784E7-7526-FC4A-9B00-5BD4DEBD4711}"/>
              </a:ext>
            </a:extLst>
          </p:cNvPr>
          <p:cNvSpPr txBox="1"/>
          <p:nvPr/>
        </p:nvSpPr>
        <p:spPr>
          <a:xfrm>
            <a:off x="4561733" y="305307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9531D6-AA4A-A626-4CED-A55A933C77F3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9D0B8DC5-D52F-AC44-88B7-C331D76D034C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1" name="文本框 151">
            <a:extLst>
              <a:ext uri="{FF2B5EF4-FFF2-40B4-BE49-F238E27FC236}">
                <a16:creationId xmlns:a16="http://schemas.microsoft.com/office/drawing/2014/main" id="{DD3BA2BD-A08E-284B-4B1C-902D3D2C8CE2}"/>
              </a:ext>
            </a:extLst>
          </p:cNvPr>
          <p:cNvSpPr txBox="1"/>
          <p:nvPr/>
        </p:nvSpPr>
        <p:spPr>
          <a:xfrm>
            <a:off x="4227258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2" name="文本框 151">
            <a:extLst>
              <a:ext uri="{FF2B5EF4-FFF2-40B4-BE49-F238E27FC236}">
                <a16:creationId xmlns:a16="http://schemas.microsoft.com/office/drawing/2014/main" id="{C1B59004-3457-EE2A-0C1E-7066B1CC6A30}"/>
              </a:ext>
            </a:extLst>
          </p:cNvPr>
          <p:cNvSpPr txBox="1"/>
          <p:nvPr/>
        </p:nvSpPr>
        <p:spPr>
          <a:xfrm>
            <a:off x="3389968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32969E-771B-1633-E923-B1AD5ABCE2CB}"/>
              </a:ext>
            </a:extLst>
          </p:cNvPr>
          <p:cNvCxnSpPr>
            <a:cxnSpLocks/>
          </p:cNvCxnSpPr>
          <p:nvPr/>
        </p:nvCxnSpPr>
        <p:spPr>
          <a:xfrm>
            <a:off x="4561733" y="5617993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151">
            <a:extLst>
              <a:ext uri="{FF2B5EF4-FFF2-40B4-BE49-F238E27FC236}">
                <a16:creationId xmlns:a16="http://schemas.microsoft.com/office/drawing/2014/main" id="{2BC6E858-025E-BC37-250C-B74C6834CF28}"/>
              </a:ext>
            </a:extLst>
          </p:cNvPr>
          <p:cNvSpPr txBox="1"/>
          <p:nvPr/>
        </p:nvSpPr>
        <p:spPr>
          <a:xfrm>
            <a:off x="4561733" y="5326587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D5E4B-B278-0D4D-3C24-94939295D0B9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4F4581C3-EDA3-3380-A3DD-A6C92CA6FEAF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8FA7F70E-4338-4003-CFDC-71B41EB93279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5B7A6A1-3B25-9482-6458-C47F542E3868}"/>
              </a:ext>
            </a:extLst>
          </p:cNvPr>
          <p:cNvSpPr/>
          <p:nvPr/>
        </p:nvSpPr>
        <p:spPr>
          <a:xfrm>
            <a:off x="8042308" y="3579635"/>
            <a:ext cx="37996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A9A2208-82FA-0358-1C17-145CB9E71391}"/>
              </a:ext>
            </a:extLst>
          </p:cNvPr>
          <p:cNvSpPr/>
          <p:nvPr/>
        </p:nvSpPr>
        <p:spPr>
          <a:xfrm>
            <a:off x="8422277" y="3579635"/>
            <a:ext cx="37996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3A95D64-FA57-A9CF-F535-29731CA48695}"/>
              </a:ext>
            </a:extLst>
          </p:cNvPr>
          <p:cNvSpPr/>
          <p:nvPr/>
        </p:nvSpPr>
        <p:spPr>
          <a:xfrm>
            <a:off x="9119746" y="3579635"/>
            <a:ext cx="37996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C885E0A7-E826-B7FF-20CA-3B87A0656C60}"/>
              </a:ext>
            </a:extLst>
          </p:cNvPr>
          <p:cNvSpPr txBox="1"/>
          <p:nvPr/>
        </p:nvSpPr>
        <p:spPr>
          <a:xfrm>
            <a:off x="8744254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496B78C7-6558-ABA4-5514-A0737A5BE0E2}"/>
              </a:ext>
            </a:extLst>
          </p:cNvPr>
          <p:cNvSpPr/>
          <p:nvPr/>
        </p:nvSpPr>
        <p:spPr>
          <a:xfrm>
            <a:off x="7666734" y="1588347"/>
            <a:ext cx="342756" cy="40296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44447015-6F74-B0AC-4C2B-446AD6EC90FA}"/>
              </a:ext>
            </a:extLst>
          </p:cNvPr>
          <p:cNvSpPr txBox="1"/>
          <p:nvPr/>
        </p:nvSpPr>
        <p:spPr>
          <a:xfrm>
            <a:off x="8778552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F0F8C8-14A4-4DF0-8A61-B9D09F3A1FD4}"/>
              </a:ext>
            </a:extLst>
          </p:cNvPr>
          <p:cNvSpPr/>
          <p:nvPr/>
        </p:nvSpPr>
        <p:spPr>
          <a:xfrm>
            <a:off x="8542964" y="4107542"/>
            <a:ext cx="752792" cy="1650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C09518B-7383-1D6D-1307-E48557BCD205}"/>
              </a:ext>
            </a:extLst>
          </p:cNvPr>
          <p:cNvSpPr/>
          <p:nvPr/>
        </p:nvSpPr>
        <p:spPr>
          <a:xfrm>
            <a:off x="10182468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84DBDC1-A6D8-F6A8-E016-9787D75C3C2A}"/>
              </a:ext>
            </a:extLst>
          </p:cNvPr>
          <p:cNvCxnSpPr/>
          <p:nvPr/>
        </p:nvCxnSpPr>
        <p:spPr>
          <a:xfrm>
            <a:off x="9656570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51">
            <a:extLst>
              <a:ext uri="{FF2B5EF4-FFF2-40B4-BE49-F238E27FC236}">
                <a16:creationId xmlns:a16="http://schemas.microsoft.com/office/drawing/2014/main" id="{64170417-457B-667C-C8FF-29CD50D0AF2A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7AC2679E-6243-46CC-84C0-34BD01919D9C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49B0EE4D-186E-459C-69D9-D0780B96C191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109B0-411C-EC62-9806-B6E2CDEE1F67}"/>
              </a:ext>
            </a:extLst>
          </p:cNvPr>
          <p:cNvSpPr/>
          <p:nvPr/>
        </p:nvSpPr>
        <p:spPr>
          <a:xfrm>
            <a:off x="3868377" y="2659267"/>
            <a:ext cx="406886" cy="14647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K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8DB369-1DE8-3234-7303-D5719C743CCF}"/>
              </a:ext>
            </a:extLst>
          </p:cNvPr>
          <p:cNvSpPr/>
          <p:nvPr/>
        </p:nvSpPr>
        <p:spPr>
          <a:xfrm>
            <a:off x="3868377" y="4885627"/>
            <a:ext cx="406886" cy="14647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K</a:t>
            </a:r>
            <a:r>
              <a:rPr lang="en-GB" sz="900" baseline="-25000" dirty="0">
                <a:solidFill>
                  <a:schemeClr val="tx2"/>
                </a:solidFill>
              </a:rPr>
              <a:t>h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" name="文本框 151">
            <a:extLst>
              <a:ext uri="{FF2B5EF4-FFF2-40B4-BE49-F238E27FC236}">
                <a16:creationId xmlns:a16="http://schemas.microsoft.com/office/drawing/2014/main" id="{14D1E307-4AE4-E62C-0119-F8D32A3001F0}"/>
              </a:ext>
            </a:extLst>
          </p:cNvPr>
          <p:cNvSpPr txBox="1"/>
          <p:nvPr/>
        </p:nvSpPr>
        <p:spPr>
          <a:xfrm>
            <a:off x="3586807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文本框 151">
            <a:extLst>
              <a:ext uri="{FF2B5EF4-FFF2-40B4-BE49-F238E27FC236}">
                <a16:creationId xmlns:a16="http://schemas.microsoft.com/office/drawing/2014/main" id="{C489D52A-9AEC-F12A-94A1-806893F0EA13}"/>
              </a:ext>
            </a:extLst>
          </p:cNvPr>
          <p:cNvSpPr txBox="1"/>
          <p:nvPr/>
        </p:nvSpPr>
        <p:spPr>
          <a:xfrm>
            <a:off x="3586807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文本框 151">
            <a:extLst>
              <a:ext uri="{FF2B5EF4-FFF2-40B4-BE49-F238E27FC236}">
                <a16:creationId xmlns:a16="http://schemas.microsoft.com/office/drawing/2014/main" id="{CF958739-D6BE-0A76-CD31-D7D9C9A98DD2}"/>
              </a:ext>
            </a:extLst>
          </p:cNvPr>
          <p:cNvSpPr txBox="1"/>
          <p:nvPr/>
        </p:nvSpPr>
        <p:spPr>
          <a:xfrm>
            <a:off x="3586807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EAA87-C424-019D-5E9C-2CF84B59CF21}"/>
              </a:ext>
            </a:extLst>
          </p:cNvPr>
          <p:cNvSpPr/>
          <p:nvPr/>
        </p:nvSpPr>
        <p:spPr>
          <a:xfrm flipV="1">
            <a:off x="2920026" y="3292014"/>
            <a:ext cx="406886" cy="457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ACF46D-A2EB-C7DA-ADEB-156569EB0D51}"/>
              </a:ext>
            </a:extLst>
          </p:cNvPr>
          <p:cNvSpPr/>
          <p:nvPr/>
        </p:nvSpPr>
        <p:spPr>
          <a:xfrm flipV="1">
            <a:off x="2920026" y="5566348"/>
            <a:ext cx="406886" cy="4572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066502-9988-7C90-8BEE-6EBFB13D12D4}"/>
              </a:ext>
            </a:extLst>
          </p:cNvPr>
          <p:cNvSpPr/>
          <p:nvPr/>
        </p:nvSpPr>
        <p:spPr>
          <a:xfrm>
            <a:off x="7239373" y="872915"/>
            <a:ext cx="406886" cy="1464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V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A8372-00E6-C355-F163-782695D97277}"/>
              </a:ext>
            </a:extLst>
          </p:cNvPr>
          <p:cNvSpPr/>
          <p:nvPr/>
        </p:nvSpPr>
        <p:spPr>
          <a:xfrm>
            <a:off x="7239373" y="2659267"/>
            <a:ext cx="406886" cy="14647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V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9E96E37-48F9-80A0-70F3-B6917FDC8A1D}"/>
              </a:ext>
            </a:extLst>
          </p:cNvPr>
          <p:cNvSpPr/>
          <p:nvPr/>
        </p:nvSpPr>
        <p:spPr>
          <a:xfrm>
            <a:off x="7239373" y="4885627"/>
            <a:ext cx="406886" cy="146473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V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4" name="Thought Bubble: Cloud 73">
            <a:extLst>
              <a:ext uri="{FF2B5EF4-FFF2-40B4-BE49-F238E27FC236}">
                <a16:creationId xmlns:a16="http://schemas.microsoft.com/office/drawing/2014/main" id="{1B0A70D4-51D2-E2E3-8FDE-FE6C5DB08F6A}"/>
              </a:ext>
            </a:extLst>
          </p:cNvPr>
          <p:cNvSpPr/>
          <p:nvPr/>
        </p:nvSpPr>
        <p:spPr>
          <a:xfrm>
            <a:off x="8963234" y="1193146"/>
            <a:ext cx="3157372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</a:t>
            </a:r>
            <a:r>
              <a:rPr lang="en-GB" b="1" dirty="0">
                <a:solidFill>
                  <a:schemeClr val="accent3"/>
                </a:solidFill>
              </a:rPr>
              <a:t>MHA</a:t>
            </a:r>
            <a:r>
              <a:rPr lang="en-GB" b="1" dirty="0">
                <a:solidFill>
                  <a:schemeClr val="tx1"/>
                </a:solidFill>
              </a:rPr>
              <a:t> part: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All GEMV Operations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-- Memory-bound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9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1FD0-2FFB-B676-5170-363E5B80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9428E3-9C61-AEB8-5BC8-B1A1246AAC4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C3D930-8E60-CF82-F5CC-FB123FFD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A21B3-E6DD-4C46-491B-C2ABA5822E24}"/>
              </a:ext>
            </a:extLst>
          </p:cNvPr>
          <p:cNvSpPr/>
          <p:nvPr/>
        </p:nvSpPr>
        <p:spPr>
          <a:xfrm>
            <a:off x="846983" y="158834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A8E22-60E2-367B-FE9D-472F67EA92EC}"/>
              </a:ext>
            </a:extLst>
          </p:cNvPr>
          <p:cNvSpPr/>
          <p:nvPr/>
        </p:nvSpPr>
        <p:spPr>
          <a:xfrm>
            <a:off x="1802172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2B0F43BD-B403-CDC5-F598-C999D7AC23DA}"/>
              </a:ext>
            </a:extLst>
          </p:cNvPr>
          <p:cNvSpPr txBox="1"/>
          <p:nvPr/>
        </p:nvSpPr>
        <p:spPr>
          <a:xfrm>
            <a:off x="151214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文本框 151">
            <a:extLst>
              <a:ext uri="{FF2B5EF4-FFF2-40B4-BE49-F238E27FC236}">
                <a16:creationId xmlns:a16="http://schemas.microsoft.com/office/drawing/2014/main" id="{A4C1C1DF-7613-4595-A49C-EF37908D2066}"/>
              </a:ext>
            </a:extLst>
          </p:cNvPr>
          <p:cNvSpPr txBox="1"/>
          <p:nvPr/>
        </p:nvSpPr>
        <p:spPr>
          <a:xfrm>
            <a:off x="638302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文本框 151">
            <a:extLst>
              <a:ext uri="{FF2B5EF4-FFF2-40B4-BE49-F238E27FC236}">
                <a16:creationId xmlns:a16="http://schemas.microsoft.com/office/drawing/2014/main" id="{A961B779-2298-01AA-986B-484D40AB97A1}"/>
              </a:ext>
            </a:extLst>
          </p:cNvPr>
          <p:cNvSpPr txBox="1"/>
          <p:nvPr/>
        </p:nvSpPr>
        <p:spPr>
          <a:xfrm>
            <a:off x="2196676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8B31D2-11BC-0C25-3151-5959DF19E061}"/>
              </a:ext>
            </a:extLst>
          </p:cNvPr>
          <p:cNvSpPr/>
          <p:nvPr/>
        </p:nvSpPr>
        <p:spPr>
          <a:xfrm>
            <a:off x="2783226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15DBD202-359B-629A-FCEC-4B46C43C8F30}"/>
              </a:ext>
            </a:extLst>
          </p:cNvPr>
          <p:cNvSpPr txBox="1"/>
          <p:nvPr/>
        </p:nvSpPr>
        <p:spPr>
          <a:xfrm>
            <a:off x="359640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文本框 151">
            <a:extLst>
              <a:ext uri="{FF2B5EF4-FFF2-40B4-BE49-F238E27FC236}">
                <a16:creationId xmlns:a16="http://schemas.microsoft.com/office/drawing/2014/main" id="{E530121D-37E4-9E32-D565-C72DF59929AB}"/>
              </a:ext>
            </a:extLst>
          </p:cNvPr>
          <p:cNvSpPr txBox="1"/>
          <p:nvPr/>
        </p:nvSpPr>
        <p:spPr>
          <a:xfrm>
            <a:off x="2575921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0" name="文本框 151">
            <a:extLst>
              <a:ext uri="{FF2B5EF4-FFF2-40B4-BE49-F238E27FC236}">
                <a16:creationId xmlns:a16="http://schemas.microsoft.com/office/drawing/2014/main" id="{25F8C3E1-6DDE-3113-632F-32FC0A793593}"/>
              </a:ext>
            </a:extLst>
          </p:cNvPr>
          <p:cNvSpPr txBox="1"/>
          <p:nvPr/>
        </p:nvSpPr>
        <p:spPr>
          <a:xfrm>
            <a:off x="4227258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文本框 151">
            <a:extLst>
              <a:ext uri="{FF2B5EF4-FFF2-40B4-BE49-F238E27FC236}">
                <a16:creationId xmlns:a16="http://schemas.microsoft.com/office/drawing/2014/main" id="{A19F5D1B-98E5-B993-069C-71AA0815B0DE}"/>
              </a:ext>
            </a:extLst>
          </p:cNvPr>
          <p:cNvSpPr txBox="1"/>
          <p:nvPr/>
        </p:nvSpPr>
        <p:spPr>
          <a:xfrm>
            <a:off x="2329938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BFAF4-CC9E-4452-6182-40BBC8989D35}"/>
              </a:ext>
            </a:extLst>
          </p:cNvPr>
          <p:cNvSpPr/>
          <p:nvPr/>
        </p:nvSpPr>
        <p:spPr>
          <a:xfrm>
            <a:off x="3868377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20CAF-9EA4-9F8B-434E-A041F5DC7080}"/>
              </a:ext>
            </a:extLst>
          </p:cNvPr>
          <p:cNvCxnSpPr>
            <a:cxnSpLocks/>
          </p:cNvCxnSpPr>
          <p:nvPr/>
        </p:nvCxnSpPr>
        <p:spPr>
          <a:xfrm>
            <a:off x="4561733" y="1634066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4693F6F0-F949-61F7-3386-C57D367493C9}"/>
              </a:ext>
            </a:extLst>
          </p:cNvPr>
          <p:cNvSpPr txBox="1"/>
          <p:nvPr/>
        </p:nvSpPr>
        <p:spPr>
          <a:xfrm>
            <a:off x="4561733" y="1342660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F288C6-0E7E-7229-0A19-9533AAE9F848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4BDC60-B856-87E0-A1C9-11C5238A698F}"/>
              </a:ext>
            </a:extLst>
          </p:cNvPr>
          <p:cNvSpPr/>
          <p:nvPr/>
        </p:nvSpPr>
        <p:spPr>
          <a:xfrm>
            <a:off x="7246039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28" name="文本框 151">
            <a:extLst>
              <a:ext uri="{FF2B5EF4-FFF2-40B4-BE49-F238E27FC236}">
                <a16:creationId xmlns:a16="http://schemas.microsoft.com/office/drawing/2014/main" id="{66DE9D1C-EF8E-421D-94E7-EC17057890E0}"/>
              </a:ext>
            </a:extLst>
          </p:cNvPr>
          <p:cNvSpPr txBox="1"/>
          <p:nvPr/>
        </p:nvSpPr>
        <p:spPr>
          <a:xfrm>
            <a:off x="799490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文本框 151">
            <a:extLst>
              <a:ext uri="{FF2B5EF4-FFF2-40B4-BE49-F238E27FC236}">
                <a16:creationId xmlns:a16="http://schemas.microsoft.com/office/drawing/2014/main" id="{4AE2B8E3-CD87-413E-D2B2-C5FD09E2F7F2}"/>
              </a:ext>
            </a:extLst>
          </p:cNvPr>
          <p:cNvSpPr txBox="1"/>
          <p:nvPr/>
        </p:nvSpPr>
        <p:spPr>
          <a:xfrm>
            <a:off x="7038734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E0684E-A1C9-2D8F-8105-F8420C44AC22}"/>
              </a:ext>
            </a:extLst>
          </p:cNvPr>
          <p:cNvSpPr/>
          <p:nvPr/>
        </p:nvSpPr>
        <p:spPr>
          <a:xfrm>
            <a:off x="8266877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1" name="文本框 151">
            <a:extLst>
              <a:ext uri="{FF2B5EF4-FFF2-40B4-BE49-F238E27FC236}">
                <a16:creationId xmlns:a16="http://schemas.microsoft.com/office/drawing/2014/main" id="{D77A1073-D2BF-4038-69B9-CD0A03BA4276}"/>
              </a:ext>
            </a:extLst>
          </p:cNvPr>
          <p:cNvSpPr txBox="1"/>
          <p:nvPr/>
        </p:nvSpPr>
        <p:spPr>
          <a:xfrm>
            <a:off x="8673763" y="1436004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1A4EC3B1-29E2-6867-8DDA-8301B6AAACF3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03E2B7-A66D-9B6C-D855-4898166B7F9F}"/>
              </a:ext>
            </a:extLst>
          </p:cNvPr>
          <p:cNvSpPr/>
          <p:nvPr/>
        </p:nvSpPr>
        <p:spPr>
          <a:xfrm>
            <a:off x="846983" y="3298766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44239-36D2-F5C9-684E-8AEF0A159EA8}"/>
              </a:ext>
            </a:extLst>
          </p:cNvPr>
          <p:cNvSpPr/>
          <p:nvPr/>
        </p:nvSpPr>
        <p:spPr>
          <a:xfrm>
            <a:off x="1802172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5" name="文本框 151">
            <a:extLst>
              <a:ext uri="{FF2B5EF4-FFF2-40B4-BE49-F238E27FC236}">
                <a16:creationId xmlns:a16="http://schemas.microsoft.com/office/drawing/2014/main" id="{B06E9C5A-F077-5638-7C47-C7C5DFE2C35C}"/>
              </a:ext>
            </a:extLst>
          </p:cNvPr>
          <p:cNvSpPr txBox="1"/>
          <p:nvPr/>
        </p:nvSpPr>
        <p:spPr>
          <a:xfrm>
            <a:off x="151214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文本框 151">
            <a:extLst>
              <a:ext uri="{FF2B5EF4-FFF2-40B4-BE49-F238E27FC236}">
                <a16:creationId xmlns:a16="http://schemas.microsoft.com/office/drawing/2014/main" id="{707509D9-4255-9F42-1182-90513FDD62BB}"/>
              </a:ext>
            </a:extLst>
          </p:cNvPr>
          <p:cNvSpPr txBox="1"/>
          <p:nvPr/>
        </p:nvSpPr>
        <p:spPr>
          <a:xfrm>
            <a:off x="638302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文本框 151">
            <a:extLst>
              <a:ext uri="{FF2B5EF4-FFF2-40B4-BE49-F238E27FC236}">
                <a16:creationId xmlns:a16="http://schemas.microsoft.com/office/drawing/2014/main" id="{4960BB46-CFDD-E664-F9DB-58C0EF8FEA2A}"/>
              </a:ext>
            </a:extLst>
          </p:cNvPr>
          <p:cNvSpPr txBox="1"/>
          <p:nvPr/>
        </p:nvSpPr>
        <p:spPr>
          <a:xfrm>
            <a:off x="2196676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E4E7A-60B4-24F7-DA8D-9B95B41459C6}"/>
              </a:ext>
            </a:extLst>
          </p:cNvPr>
          <p:cNvSpPr/>
          <p:nvPr/>
        </p:nvSpPr>
        <p:spPr>
          <a:xfrm>
            <a:off x="2783226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7AC74C81-7401-7641-013A-72E9D52792C1}"/>
              </a:ext>
            </a:extLst>
          </p:cNvPr>
          <p:cNvSpPr txBox="1"/>
          <p:nvPr/>
        </p:nvSpPr>
        <p:spPr>
          <a:xfrm>
            <a:off x="359640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0" name="文本框 151">
            <a:extLst>
              <a:ext uri="{FF2B5EF4-FFF2-40B4-BE49-F238E27FC236}">
                <a16:creationId xmlns:a16="http://schemas.microsoft.com/office/drawing/2014/main" id="{EED5A31C-47B1-AFCB-D76D-F69015F4A8FC}"/>
              </a:ext>
            </a:extLst>
          </p:cNvPr>
          <p:cNvSpPr txBox="1"/>
          <p:nvPr/>
        </p:nvSpPr>
        <p:spPr>
          <a:xfrm>
            <a:off x="2575921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1" name="文本框 151">
            <a:extLst>
              <a:ext uri="{FF2B5EF4-FFF2-40B4-BE49-F238E27FC236}">
                <a16:creationId xmlns:a16="http://schemas.microsoft.com/office/drawing/2014/main" id="{A89CA5FA-B149-4B6E-70B9-79CFEABF2A3F}"/>
              </a:ext>
            </a:extLst>
          </p:cNvPr>
          <p:cNvSpPr txBox="1"/>
          <p:nvPr/>
        </p:nvSpPr>
        <p:spPr>
          <a:xfrm>
            <a:off x="4227258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80500363-7450-2384-22B6-99F44CE207B7}"/>
              </a:ext>
            </a:extLst>
          </p:cNvPr>
          <p:cNvSpPr txBox="1"/>
          <p:nvPr/>
        </p:nvSpPr>
        <p:spPr>
          <a:xfrm>
            <a:off x="2329938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AB989E-B645-86A8-F2B9-9626829F55D4}"/>
              </a:ext>
            </a:extLst>
          </p:cNvPr>
          <p:cNvSpPr/>
          <p:nvPr/>
        </p:nvSpPr>
        <p:spPr>
          <a:xfrm>
            <a:off x="3868377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EEA00E-CC90-7095-548B-87D8F34F4DB8}"/>
              </a:ext>
            </a:extLst>
          </p:cNvPr>
          <p:cNvCxnSpPr>
            <a:cxnSpLocks/>
          </p:cNvCxnSpPr>
          <p:nvPr/>
        </p:nvCxnSpPr>
        <p:spPr>
          <a:xfrm>
            <a:off x="4561733" y="3344485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151">
            <a:extLst>
              <a:ext uri="{FF2B5EF4-FFF2-40B4-BE49-F238E27FC236}">
                <a16:creationId xmlns:a16="http://schemas.microsoft.com/office/drawing/2014/main" id="{431D3B18-19DD-BE4F-B817-578054FC0EB7}"/>
              </a:ext>
            </a:extLst>
          </p:cNvPr>
          <p:cNvSpPr txBox="1"/>
          <p:nvPr/>
        </p:nvSpPr>
        <p:spPr>
          <a:xfrm>
            <a:off x="4561733" y="305307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9380ED-C7C1-897A-0101-07CC926367D1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E7A87E-7733-56EE-355B-F9D6E12E4121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文本框 151">
            <a:extLst>
              <a:ext uri="{FF2B5EF4-FFF2-40B4-BE49-F238E27FC236}">
                <a16:creationId xmlns:a16="http://schemas.microsoft.com/office/drawing/2014/main" id="{A04FF8EC-15ED-20EE-1790-7862FA412AF3}"/>
              </a:ext>
            </a:extLst>
          </p:cNvPr>
          <p:cNvSpPr txBox="1"/>
          <p:nvPr/>
        </p:nvSpPr>
        <p:spPr>
          <a:xfrm>
            <a:off x="799490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9" name="文本框 151">
            <a:extLst>
              <a:ext uri="{FF2B5EF4-FFF2-40B4-BE49-F238E27FC236}">
                <a16:creationId xmlns:a16="http://schemas.microsoft.com/office/drawing/2014/main" id="{82A6EB7D-9AEA-928A-C315-340D5A169E1E}"/>
              </a:ext>
            </a:extLst>
          </p:cNvPr>
          <p:cNvSpPr txBox="1"/>
          <p:nvPr/>
        </p:nvSpPr>
        <p:spPr>
          <a:xfrm>
            <a:off x="7038734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FC9357-0876-C2A3-8962-8FCF5AA3F20E}"/>
              </a:ext>
            </a:extLst>
          </p:cNvPr>
          <p:cNvSpPr/>
          <p:nvPr/>
        </p:nvSpPr>
        <p:spPr>
          <a:xfrm>
            <a:off x="8266877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1" name="文本框 151">
            <a:extLst>
              <a:ext uri="{FF2B5EF4-FFF2-40B4-BE49-F238E27FC236}">
                <a16:creationId xmlns:a16="http://schemas.microsoft.com/office/drawing/2014/main" id="{C2609921-DC3E-C68C-3E9F-67F21B54E18C}"/>
              </a:ext>
            </a:extLst>
          </p:cNvPr>
          <p:cNvSpPr txBox="1"/>
          <p:nvPr/>
        </p:nvSpPr>
        <p:spPr>
          <a:xfrm>
            <a:off x="8673763" y="3146423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DE702C6C-254B-C323-533E-6B080FC6A82F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62F213-16A6-DCB3-B09F-2D65B37B9CD0}"/>
              </a:ext>
            </a:extLst>
          </p:cNvPr>
          <p:cNvSpPr/>
          <p:nvPr/>
        </p:nvSpPr>
        <p:spPr>
          <a:xfrm>
            <a:off x="846983" y="557227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DA06D9-5FAF-5E1D-D2BF-2E8F0AD02BF7}"/>
              </a:ext>
            </a:extLst>
          </p:cNvPr>
          <p:cNvSpPr/>
          <p:nvPr/>
        </p:nvSpPr>
        <p:spPr>
          <a:xfrm>
            <a:off x="1802172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5" name="文本框 151">
            <a:extLst>
              <a:ext uri="{FF2B5EF4-FFF2-40B4-BE49-F238E27FC236}">
                <a16:creationId xmlns:a16="http://schemas.microsoft.com/office/drawing/2014/main" id="{D5C2921F-C23A-0986-6F12-396D785EC153}"/>
              </a:ext>
            </a:extLst>
          </p:cNvPr>
          <p:cNvSpPr txBox="1"/>
          <p:nvPr/>
        </p:nvSpPr>
        <p:spPr>
          <a:xfrm>
            <a:off x="151214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6" name="文本框 151">
            <a:extLst>
              <a:ext uri="{FF2B5EF4-FFF2-40B4-BE49-F238E27FC236}">
                <a16:creationId xmlns:a16="http://schemas.microsoft.com/office/drawing/2014/main" id="{62512973-6051-6439-1176-02955C7BE903}"/>
              </a:ext>
            </a:extLst>
          </p:cNvPr>
          <p:cNvSpPr txBox="1"/>
          <p:nvPr/>
        </p:nvSpPr>
        <p:spPr>
          <a:xfrm>
            <a:off x="638302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7" name="文本框 151">
            <a:extLst>
              <a:ext uri="{FF2B5EF4-FFF2-40B4-BE49-F238E27FC236}">
                <a16:creationId xmlns:a16="http://schemas.microsoft.com/office/drawing/2014/main" id="{819C01B1-30EE-9AE5-31E4-0D010E2E12C2}"/>
              </a:ext>
            </a:extLst>
          </p:cNvPr>
          <p:cNvSpPr txBox="1"/>
          <p:nvPr/>
        </p:nvSpPr>
        <p:spPr>
          <a:xfrm>
            <a:off x="2196676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0609018-FA04-FC33-C886-0AE6B07C12AB}"/>
              </a:ext>
            </a:extLst>
          </p:cNvPr>
          <p:cNvSpPr/>
          <p:nvPr/>
        </p:nvSpPr>
        <p:spPr>
          <a:xfrm>
            <a:off x="2783226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9" name="文本框 151">
            <a:extLst>
              <a:ext uri="{FF2B5EF4-FFF2-40B4-BE49-F238E27FC236}">
                <a16:creationId xmlns:a16="http://schemas.microsoft.com/office/drawing/2014/main" id="{136A8A0A-30A1-8ED5-2ED3-98F077756F32}"/>
              </a:ext>
            </a:extLst>
          </p:cNvPr>
          <p:cNvSpPr txBox="1"/>
          <p:nvPr/>
        </p:nvSpPr>
        <p:spPr>
          <a:xfrm>
            <a:off x="359640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0" name="文本框 151">
            <a:extLst>
              <a:ext uri="{FF2B5EF4-FFF2-40B4-BE49-F238E27FC236}">
                <a16:creationId xmlns:a16="http://schemas.microsoft.com/office/drawing/2014/main" id="{B97A92A7-B80C-CF31-18D8-448C1478C3A0}"/>
              </a:ext>
            </a:extLst>
          </p:cNvPr>
          <p:cNvSpPr txBox="1"/>
          <p:nvPr/>
        </p:nvSpPr>
        <p:spPr>
          <a:xfrm>
            <a:off x="2575921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1" name="文本框 151">
            <a:extLst>
              <a:ext uri="{FF2B5EF4-FFF2-40B4-BE49-F238E27FC236}">
                <a16:creationId xmlns:a16="http://schemas.microsoft.com/office/drawing/2014/main" id="{B73C9484-96B0-4D00-D424-BE1C35CBB7AA}"/>
              </a:ext>
            </a:extLst>
          </p:cNvPr>
          <p:cNvSpPr txBox="1"/>
          <p:nvPr/>
        </p:nvSpPr>
        <p:spPr>
          <a:xfrm>
            <a:off x="4227258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r>
              <a:rPr kumimoji="0" lang="en-GB" altLang="zh-CN" sz="16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2" name="文本框 151">
            <a:extLst>
              <a:ext uri="{FF2B5EF4-FFF2-40B4-BE49-F238E27FC236}">
                <a16:creationId xmlns:a16="http://schemas.microsoft.com/office/drawing/2014/main" id="{037FF29C-8447-1BDF-BA2A-2C0E614D9A5E}"/>
              </a:ext>
            </a:extLst>
          </p:cNvPr>
          <p:cNvSpPr txBox="1"/>
          <p:nvPr/>
        </p:nvSpPr>
        <p:spPr>
          <a:xfrm>
            <a:off x="2329938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0763DF-BD08-D30E-A621-9DC386E7DE46}"/>
              </a:ext>
            </a:extLst>
          </p:cNvPr>
          <p:cNvSpPr/>
          <p:nvPr/>
        </p:nvSpPr>
        <p:spPr>
          <a:xfrm>
            <a:off x="3868377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2E1920-9144-7B54-27DD-F0DE560D12FE}"/>
              </a:ext>
            </a:extLst>
          </p:cNvPr>
          <p:cNvCxnSpPr>
            <a:cxnSpLocks/>
          </p:cNvCxnSpPr>
          <p:nvPr/>
        </p:nvCxnSpPr>
        <p:spPr>
          <a:xfrm>
            <a:off x="4561733" y="5617993"/>
            <a:ext cx="87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151">
            <a:extLst>
              <a:ext uri="{FF2B5EF4-FFF2-40B4-BE49-F238E27FC236}">
                <a16:creationId xmlns:a16="http://schemas.microsoft.com/office/drawing/2014/main" id="{0E131E07-A1C3-3C19-E65D-014F4C3F38A6}"/>
              </a:ext>
            </a:extLst>
          </p:cNvPr>
          <p:cNvSpPr txBox="1"/>
          <p:nvPr/>
        </p:nvSpPr>
        <p:spPr>
          <a:xfrm>
            <a:off x="4561733" y="5326587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237819A-F63E-A4B2-0026-AB1989281E93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976799-9509-B003-A1A8-8EBC14EF07DC}"/>
              </a:ext>
            </a:extLst>
          </p:cNvPr>
          <p:cNvSpPr/>
          <p:nvPr/>
        </p:nvSpPr>
        <p:spPr>
          <a:xfrm>
            <a:off x="7246039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68" name="文本框 151">
            <a:extLst>
              <a:ext uri="{FF2B5EF4-FFF2-40B4-BE49-F238E27FC236}">
                <a16:creationId xmlns:a16="http://schemas.microsoft.com/office/drawing/2014/main" id="{BE8E5AE8-7146-B8D3-24F5-7E6559835655}"/>
              </a:ext>
            </a:extLst>
          </p:cNvPr>
          <p:cNvSpPr txBox="1"/>
          <p:nvPr/>
        </p:nvSpPr>
        <p:spPr>
          <a:xfrm>
            <a:off x="799490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文本框 151">
            <a:extLst>
              <a:ext uri="{FF2B5EF4-FFF2-40B4-BE49-F238E27FC236}">
                <a16:creationId xmlns:a16="http://schemas.microsoft.com/office/drawing/2014/main" id="{FB766965-689F-E58D-8057-A3554893D285}"/>
              </a:ext>
            </a:extLst>
          </p:cNvPr>
          <p:cNvSpPr txBox="1"/>
          <p:nvPr/>
        </p:nvSpPr>
        <p:spPr>
          <a:xfrm>
            <a:off x="7038734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DC5571-F198-13BC-9E94-C08AE614D278}"/>
              </a:ext>
            </a:extLst>
          </p:cNvPr>
          <p:cNvSpPr/>
          <p:nvPr/>
        </p:nvSpPr>
        <p:spPr>
          <a:xfrm>
            <a:off x="8266877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1" name="文本框 151">
            <a:extLst>
              <a:ext uri="{FF2B5EF4-FFF2-40B4-BE49-F238E27FC236}">
                <a16:creationId xmlns:a16="http://schemas.microsoft.com/office/drawing/2014/main" id="{0F161D59-423C-6D19-5AF5-B352F00BE81D}"/>
              </a:ext>
            </a:extLst>
          </p:cNvPr>
          <p:cNvSpPr txBox="1"/>
          <p:nvPr/>
        </p:nvSpPr>
        <p:spPr>
          <a:xfrm>
            <a:off x="8673763" y="5419931"/>
            <a:ext cx="290025" cy="2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)</a:t>
            </a:r>
            <a:endParaRPr kumimoji="0" lang="zh-CN" altLang="en-US" sz="16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F242A2B5-C7A9-CEBE-665B-510262D9D18D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7D127F2A-1B7C-B1EC-0162-924DF561A8D2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0401C8B-418D-3278-562C-C96CD937D7FA}"/>
              </a:ext>
            </a:extLst>
          </p:cNvPr>
          <p:cNvSpPr/>
          <p:nvPr/>
        </p:nvSpPr>
        <p:spPr>
          <a:xfrm>
            <a:off x="9236110" y="3579635"/>
            <a:ext cx="37996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9C0A84-B44A-AD0E-5C8A-0750F46BA3DC}"/>
              </a:ext>
            </a:extLst>
          </p:cNvPr>
          <p:cNvSpPr/>
          <p:nvPr/>
        </p:nvSpPr>
        <p:spPr>
          <a:xfrm>
            <a:off x="9616079" y="3579635"/>
            <a:ext cx="37996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19C641-50DC-6769-F457-017471E9347E}"/>
              </a:ext>
            </a:extLst>
          </p:cNvPr>
          <p:cNvSpPr/>
          <p:nvPr/>
        </p:nvSpPr>
        <p:spPr>
          <a:xfrm>
            <a:off x="10313548" y="3579635"/>
            <a:ext cx="37996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B5D89596-623B-4FD3-F463-F51A9319086B}"/>
              </a:ext>
            </a:extLst>
          </p:cNvPr>
          <p:cNvSpPr txBox="1"/>
          <p:nvPr/>
        </p:nvSpPr>
        <p:spPr>
          <a:xfrm>
            <a:off x="9938056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773B86AD-C566-CC00-C7E5-9F148188CD5C}"/>
              </a:ext>
            </a:extLst>
          </p:cNvPr>
          <p:cNvSpPr/>
          <p:nvPr/>
        </p:nvSpPr>
        <p:spPr>
          <a:xfrm>
            <a:off x="8860536" y="1588347"/>
            <a:ext cx="342756" cy="40296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EADA2F4B-3ED3-2803-DEF1-4A20F425950B}"/>
              </a:ext>
            </a:extLst>
          </p:cNvPr>
          <p:cNvSpPr txBox="1"/>
          <p:nvPr/>
        </p:nvSpPr>
        <p:spPr>
          <a:xfrm>
            <a:off x="9972354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67D22C7-D90C-6253-55EF-B09F0EBA3B3E}"/>
              </a:ext>
            </a:extLst>
          </p:cNvPr>
          <p:cNvSpPr/>
          <p:nvPr/>
        </p:nvSpPr>
        <p:spPr>
          <a:xfrm>
            <a:off x="9736766" y="4107542"/>
            <a:ext cx="752792" cy="1650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C4560D-D848-6017-528D-2520C1E6479D}"/>
              </a:ext>
            </a:extLst>
          </p:cNvPr>
          <p:cNvSpPr/>
          <p:nvPr/>
        </p:nvSpPr>
        <p:spPr>
          <a:xfrm>
            <a:off x="11376270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5C90933-80EC-2019-075D-CB09F4F9365F}"/>
              </a:ext>
            </a:extLst>
          </p:cNvPr>
          <p:cNvCxnSpPr/>
          <p:nvPr/>
        </p:nvCxnSpPr>
        <p:spPr>
          <a:xfrm>
            <a:off x="10850372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51">
            <a:extLst>
              <a:ext uri="{FF2B5EF4-FFF2-40B4-BE49-F238E27FC236}">
                <a16:creationId xmlns:a16="http://schemas.microsoft.com/office/drawing/2014/main" id="{C6536DF1-3E8E-6C6E-C246-B84D11728D0C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D1932FB8-5504-E0A2-057E-70360EB77C7D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CB9186E2-7132-F339-9693-0F33DBF25219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8" name="Thought Bubble: Cloud 107">
            <a:extLst>
              <a:ext uri="{FF2B5EF4-FFF2-40B4-BE49-F238E27FC236}">
                <a16:creationId xmlns:a16="http://schemas.microsoft.com/office/drawing/2014/main" id="{AF344B25-EC1C-1327-DF4A-C93F2702A42A}"/>
              </a:ext>
            </a:extLst>
          </p:cNvPr>
          <p:cNvSpPr/>
          <p:nvPr/>
        </p:nvSpPr>
        <p:spPr>
          <a:xfrm>
            <a:off x="9731476" y="1242109"/>
            <a:ext cx="2304668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Merge Decompress</a:t>
            </a:r>
            <a:r>
              <a:rPr lang="en-GB" b="1" dirty="0">
                <a:solidFill>
                  <a:schemeClr val="tx1"/>
                </a:solidFill>
              </a:rPr>
              <a:t> to </a:t>
            </a:r>
            <a:r>
              <a:rPr lang="en-GB" b="1" dirty="0">
                <a:solidFill>
                  <a:schemeClr val="accent3"/>
                </a:solidFill>
              </a:rPr>
              <a:t>MHA</a:t>
            </a:r>
            <a:r>
              <a:rPr lang="en-GB" b="1" dirty="0">
                <a:solidFill>
                  <a:schemeClr val="tx1"/>
                </a:solidFill>
              </a:rPr>
              <a:t> part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3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3A77-A981-3527-7BE4-6E702F722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6F9904-4B5E-E5C9-DCFC-F6B960719B9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304D6-14DC-66BE-0C94-4CB423D6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CA1330-B4E9-F4F4-306D-8D345FAA4A6F}"/>
              </a:ext>
            </a:extLst>
          </p:cNvPr>
          <p:cNvSpPr/>
          <p:nvPr/>
        </p:nvSpPr>
        <p:spPr>
          <a:xfrm>
            <a:off x="846983" y="158834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C485F-059F-17C6-09C5-6036F22F1008}"/>
              </a:ext>
            </a:extLst>
          </p:cNvPr>
          <p:cNvSpPr/>
          <p:nvPr/>
        </p:nvSpPr>
        <p:spPr>
          <a:xfrm>
            <a:off x="1802172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638379F6-6FE5-63F4-F507-DDD79E92E661}"/>
              </a:ext>
            </a:extLst>
          </p:cNvPr>
          <p:cNvSpPr txBox="1"/>
          <p:nvPr/>
        </p:nvSpPr>
        <p:spPr>
          <a:xfrm>
            <a:off x="151214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5BFFD-148D-BEC3-76D9-9F54D11653F3}"/>
              </a:ext>
            </a:extLst>
          </p:cNvPr>
          <p:cNvSpPr/>
          <p:nvPr/>
        </p:nvSpPr>
        <p:spPr>
          <a:xfrm rot="5400000">
            <a:off x="3842017" y="86218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1E9BF2FA-B0A4-9B8C-4341-60F32DFDEBE3}"/>
              </a:ext>
            </a:extLst>
          </p:cNvPr>
          <p:cNvSpPr txBox="1"/>
          <p:nvPr/>
        </p:nvSpPr>
        <p:spPr>
          <a:xfrm>
            <a:off x="3184038" y="141907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文本框 151">
            <a:extLst>
              <a:ext uri="{FF2B5EF4-FFF2-40B4-BE49-F238E27FC236}">
                <a16:creationId xmlns:a16="http://schemas.microsoft.com/office/drawing/2014/main" id="{7E80524B-C5E7-140D-18C5-94070AF001AD}"/>
              </a:ext>
            </a:extLst>
          </p:cNvPr>
          <p:cNvSpPr txBox="1"/>
          <p:nvPr/>
        </p:nvSpPr>
        <p:spPr>
          <a:xfrm>
            <a:off x="22240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1AED4-3FC0-3C17-068A-48B2D0034C0C}"/>
              </a:ext>
            </a:extLst>
          </p:cNvPr>
          <p:cNvSpPr/>
          <p:nvPr/>
        </p:nvSpPr>
        <p:spPr>
          <a:xfrm rot="5400000">
            <a:off x="2654693" y="123652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6BC91E-024C-A5B8-7028-9624156338E3}"/>
              </a:ext>
            </a:extLst>
          </p:cNvPr>
          <p:cNvCxnSpPr>
            <a:cxnSpLocks/>
          </p:cNvCxnSpPr>
          <p:nvPr/>
        </p:nvCxnSpPr>
        <p:spPr>
          <a:xfrm>
            <a:off x="5059502" y="1612540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8FD602F3-6A53-8795-6A43-DE1A19592C9A}"/>
              </a:ext>
            </a:extLst>
          </p:cNvPr>
          <p:cNvSpPr txBox="1"/>
          <p:nvPr/>
        </p:nvSpPr>
        <p:spPr>
          <a:xfrm>
            <a:off x="5059502" y="132113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62C76-8ECF-CDF6-4ACF-D935F5319EC3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7EB00-FB66-EE8F-4C1F-55C56594DAAD}"/>
              </a:ext>
            </a:extLst>
          </p:cNvPr>
          <p:cNvSpPr/>
          <p:nvPr/>
        </p:nvSpPr>
        <p:spPr>
          <a:xfrm>
            <a:off x="7246039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28" name="文本框 151">
            <a:extLst>
              <a:ext uri="{FF2B5EF4-FFF2-40B4-BE49-F238E27FC236}">
                <a16:creationId xmlns:a16="http://schemas.microsoft.com/office/drawing/2014/main" id="{B9362C1E-C04E-ED72-A91C-386F25771F74}"/>
              </a:ext>
            </a:extLst>
          </p:cNvPr>
          <p:cNvSpPr txBox="1"/>
          <p:nvPr/>
        </p:nvSpPr>
        <p:spPr>
          <a:xfrm>
            <a:off x="799490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9EE9CA-F8B1-9543-4082-D1EC0DEBEA4A}"/>
              </a:ext>
            </a:extLst>
          </p:cNvPr>
          <p:cNvSpPr/>
          <p:nvPr/>
        </p:nvSpPr>
        <p:spPr>
          <a:xfrm>
            <a:off x="8266877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7A728A25-D06A-9224-D0FB-E9C17C3EE674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011831-BDAD-F834-A4FC-264D487299A5}"/>
              </a:ext>
            </a:extLst>
          </p:cNvPr>
          <p:cNvSpPr/>
          <p:nvPr/>
        </p:nvSpPr>
        <p:spPr>
          <a:xfrm>
            <a:off x="846983" y="3298766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790C27-451A-822E-FB71-B3F400A12AED}"/>
              </a:ext>
            </a:extLst>
          </p:cNvPr>
          <p:cNvSpPr/>
          <p:nvPr/>
        </p:nvSpPr>
        <p:spPr>
          <a:xfrm>
            <a:off x="1802172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5" name="文本框 151">
            <a:extLst>
              <a:ext uri="{FF2B5EF4-FFF2-40B4-BE49-F238E27FC236}">
                <a16:creationId xmlns:a16="http://schemas.microsoft.com/office/drawing/2014/main" id="{F59092CC-D6B3-7714-3235-667D5048DA5D}"/>
              </a:ext>
            </a:extLst>
          </p:cNvPr>
          <p:cNvSpPr txBox="1"/>
          <p:nvPr/>
        </p:nvSpPr>
        <p:spPr>
          <a:xfrm>
            <a:off x="151214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43E250-C9A0-A6E2-452C-A81449BE874C}"/>
              </a:ext>
            </a:extLst>
          </p:cNvPr>
          <p:cNvSpPr/>
          <p:nvPr/>
        </p:nvSpPr>
        <p:spPr>
          <a:xfrm rot="5400000">
            <a:off x="3842568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623D2584-8496-9930-4208-A65EAA1FBF9D}"/>
              </a:ext>
            </a:extLst>
          </p:cNvPr>
          <p:cNvSpPr txBox="1"/>
          <p:nvPr/>
        </p:nvSpPr>
        <p:spPr>
          <a:xfrm>
            <a:off x="3174546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77F9CAFF-2CCA-AC79-FE1B-BA0B41963CAD}"/>
              </a:ext>
            </a:extLst>
          </p:cNvPr>
          <p:cNvSpPr txBox="1"/>
          <p:nvPr/>
        </p:nvSpPr>
        <p:spPr>
          <a:xfrm>
            <a:off x="22240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BF7CB6-04EA-C7B9-689B-A0F111AD1F94}"/>
              </a:ext>
            </a:extLst>
          </p:cNvPr>
          <p:cNvSpPr/>
          <p:nvPr/>
        </p:nvSpPr>
        <p:spPr>
          <a:xfrm rot="5400000">
            <a:off x="2650730" y="2971264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1B1F92-E539-2725-B031-A2210CAC2BD4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0F32EC-505A-3801-3801-2A8BBDC927D3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文本框 151">
            <a:extLst>
              <a:ext uri="{FF2B5EF4-FFF2-40B4-BE49-F238E27FC236}">
                <a16:creationId xmlns:a16="http://schemas.microsoft.com/office/drawing/2014/main" id="{5BD07B20-97B0-8356-515F-6B24E2FF35B8}"/>
              </a:ext>
            </a:extLst>
          </p:cNvPr>
          <p:cNvSpPr txBox="1"/>
          <p:nvPr/>
        </p:nvSpPr>
        <p:spPr>
          <a:xfrm>
            <a:off x="799490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781D-124A-5F41-3E26-DDD22D390713}"/>
              </a:ext>
            </a:extLst>
          </p:cNvPr>
          <p:cNvSpPr/>
          <p:nvPr/>
        </p:nvSpPr>
        <p:spPr>
          <a:xfrm>
            <a:off x="8266877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CF99C7B5-224A-B113-0FEB-58ABB012AB6B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05F013A-99C5-DE17-E5DA-6AD7F6DD4E9D}"/>
              </a:ext>
            </a:extLst>
          </p:cNvPr>
          <p:cNvSpPr/>
          <p:nvPr/>
        </p:nvSpPr>
        <p:spPr>
          <a:xfrm>
            <a:off x="846983" y="557227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7CC2ED-CE55-93A3-D494-EA31CC70F18F}"/>
              </a:ext>
            </a:extLst>
          </p:cNvPr>
          <p:cNvSpPr/>
          <p:nvPr/>
        </p:nvSpPr>
        <p:spPr>
          <a:xfrm>
            <a:off x="1802172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5" name="文本框 151">
            <a:extLst>
              <a:ext uri="{FF2B5EF4-FFF2-40B4-BE49-F238E27FC236}">
                <a16:creationId xmlns:a16="http://schemas.microsoft.com/office/drawing/2014/main" id="{0A0A071D-66D0-7168-C734-2C286A7B68AF}"/>
              </a:ext>
            </a:extLst>
          </p:cNvPr>
          <p:cNvSpPr txBox="1"/>
          <p:nvPr/>
        </p:nvSpPr>
        <p:spPr>
          <a:xfrm>
            <a:off x="151214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C81E84-2107-ACE9-521B-EA7E76B302FC}"/>
              </a:ext>
            </a:extLst>
          </p:cNvPr>
          <p:cNvSpPr/>
          <p:nvPr/>
        </p:nvSpPr>
        <p:spPr>
          <a:xfrm rot="5400000">
            <a:off x="3839003" y="481580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9" name="文本框 151">
            <a:extLst>
              <a:ext uri="{FF2B5EF4-FFF2-40B4-BE49-F238E27FC236}">
                <a16:creationId xmlns:a16="http://schemas.microsoft.com/office/drawing/2014/main" id="{A2A76437-DC04-6844-DAA4-B6D12856B99D}"/>
              </a:ext>
            </a:extLst>
          </p:cNvPr>
          <p:cNvSpPr txBox="1"/>
          <p:nvPr/>
        </p:nvSpPr>
        <p:spPr>
          <a:xfrm>
            <a:off x="3207319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2" name="文本框 151">
            <a:extLst>
              <a:ext uri="{FF2B5EF4-FFF2-40B4-BE49-F238E27FC236}">
                <a16:creationId xmlns:a16="http://schemas.microsoft.com/office/drawing/2014/main" id="{0B18B36F-97A7-AC90-4CDE-645A5AB92B27}"/>
              </a:ext>
            </a:extLst>
          </p:cNvPr>
          <p:cNvSpPr txBox="1"/>
          <p:nvPr/>
        </p:nvSpPr>
        <p:spPr>
          <a:xfrm>
            <a:off x="22240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330862-CC68-5731-C735-732C0AF41F9A}"/>
              </a:ext>
            </a:extLst>
          </p:cNvPr>
          <p:cNvSpPr/>
          <p:nvPr/>
        </p:nvSpPr>
        <p:spPr>
          <a:xfrm rot="5400000">
            <a:off x="2667211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14A3F89-91F4-EFE8-DEB3-5CA51AF09934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BE0402-9061-C098-04C8-937AE069213F}"/>
              </a:ext>
            </a:extLst>
          </p:cNvPr>
          <p:cNvSpPr/>
          <p:nvPr/>
        </p:nvSpPr>
        <p:spPr>
          <a:xfrm>
            <a:off x="7246039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68" name="文本框 151">
            <a:extLst>
              <a:ext uri="{FF2B5EF4-FFF2-40B4-BE49-F238E27FC236}">
                <a16:creationId xmlns:a16="http://schemas.microsoft.com/office/drawing/2014/main" id="{40BEC595-2FBA-CAAA-D5C4-39C4CDFDFB52}"/>
              </a:ext>
            </a:extLst>
          </p:cNvPr>
          <p:cNvSpPr txBox="1"/>
          <p:nvPr/>
        </p:nvSpPr>
        <p:spPr>
          <a:xfrm>
            <a:off x="799490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733DB5-B392-871F-54C4-64414DFB17EA}"/>
              </a:ext>
            </a:extLst>
          </p:cNvPr>
          <p:cNvSpPr/>
          <p:nvPr/>
        </p:nvSpPr>
        <p:spPr>
          <a:xfrm>
            <a:off x="8266877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173E508D-C246-A92D-4193-854D1A3DEEE3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D2EC9D9A-55A0-7769-6FF9-5F3290E413D6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E889AE9-3022-3024-A302-8FAC139C2723}"/>
              </a:ext>
            </a:extLst>
          </p:cNvPr>
          <p:cNvSpPr/>
          <p:nvPr/>
        </p:nvSpPr>
        <p:spPr>
          <a:xfrm>
            <a:off x="9236110" y="3579635"/>
            <a:ext cx="37996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A1BA0FC-3C8D-8970-0E16-951147EF1C55}"/>
              </a:ext>
            </a:extLst>
          </p:cNvPr>
          <p:cNvSpPr/>
          <p:nvPr/>
        </p:nvSpPr>
        <p:spPr>
          <a:xfrm>
            <a:off x="9616079" y="3579635"/>
            <a:ext cx="37996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AC415F-9009-8522-03C6-9D2373B033A7}"/>
              </a:ext>
            </a:extLst>
          </p:cNvPr>
          <p:cNvSpPr/>
          <p:nvPr/>
        </p:nvSpPr>
        <p:spPr>
          <a:xfrm>
            <a:off x="10313548" y="3579635"/>
            <a:ext cx="37996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9DCEDEF4-EB61-0220-5601-2D80BF53E218}"/>
              </a:ext>
            </a:extLst>
          </p:cNvPr>
          <p:cNvSpPr txBox="1"/>
          <p:nvPr/>
        </p:nvSpPr>
        <p:spPr>
          <a:xfrm>
            <a:off x="9938056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C7CA6AAD-36B2-7A5D-99EA-9E1724FD6334}"/>
              </a:ext>
            </a:extLst>
          </p:cNvPr>
          <p:cNvSpPr/>
          <p:nvPr/>
        </p:nvSpPr>
        <p:spPr>
          <a:xfrm>
            <a:off x="8860536" y="1588347"/>
            <a:ext cx="342756" cy="40296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4F4A1082-B60F-224A-74FA-186ED65764B2}"/>
              </a:ext>
            </a:extLst>
          </p:cNvPr>
          <p:cNvSpPr txBox="1"/>
          <p:nvPr/>
        </p:nvSpPr>
        <p:spPr>
          <a:xfrm>
            <a:off x="9972354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88FFAD9-8903-7799-87B9-9BCF82EB5F46}"/>
              </a:ext>
            </a:extLst>
          </p:cNvPr>
          <p:cNvSpPr/>
          <p:nvPr/>
        </p:nvSpPr>
        <p:spPr>
          <a:xfrm>
            <a:off x="9736766" y="4107542"/>
            <a:ext cx="752792" cy="1650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E2D8BD3-B2F2-C1E0-CA2D-D01D9ED40C20}"/>
              </a:ext>
            </a:extLst>
          </p:cNvPr>
          <p:cNvSpPr/>
          <p:nvPr/>
        </p:nvSpPr>
        <p:spPr>
          <a:xfrm>
            <a:off x="11376270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ED0EBC-BCEC-CEA6-F2C4-9E406D8FFBD0}"/>
              </a:ext>
            </a:extLst>
          </p:cNvPr>
          <p:cNvCxnSpPr/>
          <p:nvPr/>
        </p:nvCxnSpPr>
        <p:spPr>
          <a:xfrm>
            <a:off x="10850372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51">
            <a:extLst>
              <a:ext uri="{FF2B5EF4-FFF2-40B4-BE49-F238E27FC236}">
                <a16:creationId xmlns:a16="http://schemas.microsoft.com/office/drawing/2014/main" id="{EF2897C5-6EFA-F448-AF6E-29AA5F685113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21714C0F-D3E1-5688-71F8-C216816766D5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993807E9-86BD-FC03-3658-F659E1DF28DA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339E86-1F76-1767-92ED-72A6EC8A4AC2}"/>
              </a:ext>
            </a:extLst>
          </p:cNvPr>
          <p:cNvCxnSpPr>
            <a:cxnSpLocks/>
          </p:cNvCxnSpPr>
          <p:nvPr/>
        </p:nvCxnSpPr>
        <p:spPr>
          <a:xfrm>
            <a:off x="5059502" y="331850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151">
            <a:extLst>
              <a:ext uri="{FF2B5EF4-FFF2-40B4-BE49-F238E27FC236}">
                <a16:creationId xmlns:a16="http://schemas.microsoft.com/office/drawing/2014/main" id="{1E49BB45-73B0-3411-E79D-788D5643E386}"/>
              </a:ext>
            </a:extLst>
          </p:cNvPr>
          <p:cNvSpPr txBox="1"/>
          <p:nvPr/>
        </p:nvSpPr>
        <p:spPr>
          <a:xfrm>
            <a:off x="5059502" y="302709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293326-F37A-3A2B-1B11-EDC6160FE00C}"/>
              </a:ext>
            </a:extLst>
          </p:cNvPr>
          <p:cNvCxnSpPr>
            <a:cxnSpLocks/>
          </p:cNvCxnSpPr>
          <p:nvPr/>
        </p:nvCxnSpPr>
        <p:spPr>
          <a:xfrm>
            <a:off x="5059502" y="558966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51">
            <a:extLst>
              <a:ext uri="{FF2B5EF4-FFF2-40B4-BE49-F238E27FC236}">
                <a16:creationId xmlns:a16="http://schemas.microsoft.com/office/drawing/2014/main" id="{4D00D69B-FE40-6435-A7C8-DCA3192E3B52}"/>
              </a:ext>
            </a:extLst>
          </p:cNvPr>
          <p:cNvSpPr txBox="1"/>
          <p:nvPr/>
        </p:nvSpPr>
        <p:spPr>
          <a:xfrm>
            <a:off x="5059502" y="529825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7ECBC960-7B71-22D8-F23A-9B34228EB5A0}"/>
              </a:ext>
            </a:extLst>
          </p:cNvPr>
          <p:cNvSpPr/>
          <p:nvPr/>
        </p:nvSpPr>
        <p:spPr>
          <a:xfrm>
            <a:off x="9731476" y="1242109"/>
            <a:ext cx="2304668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Formular transformation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61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67739-1469-7661-A14F-E33C9FA5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464496-F782-D925-82A2-E5291D4113A9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E830FF-E3DD-A51C-D9C9-D48E7D58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DF0717-9327-C57F-03E9-0A00F676A690}"/>
              </a:ext>
            </a:extLst>
          </p:cNvPr>
          <p:cNvSpPr/>
          <p:nvPr/>
        </p:nvSpPr>
        <p:spPr>
          <a:xfrm>
            <a:off x="846983" y="158834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21C33-AB5C-F382-4551-978FC94D8AFD}"/>
              </a:ext>
            </a:extLst>
          </p:cNvPr>
          <p:cNvSpPr/>
          <p:nvPr/>
        </p:nvSpPr>
        <p:spPr>
          <a:xfrm>
            <a:off x="1802172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EB336EE4-18A8-9AC7-1EA4-DBC5B71C12FF}"/>
              </a:ext>
            </a:extLst>
          </p:cNvPr>
          <p:cNvSpPr txBox="1"/>
          <p:nvPr/>
        </p:nvSpPr>
        <p:spPr>
          <a:xfrm>
            <a:off x="151214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A54525-2C5C-A134-1A99-E4D3F4F8565B}"/>
              </a:ext>
            </a:extLst>
          </p:cNvPr>
          <p:cNvSpPr/>
          <p:nvPr/>
        </p:nvSpPr>
        <p:spPr>
          <a:xfrm rot="5400000">
            <a:off x="3842017" y="86218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9C0D621C-2DCE-D058-D0C0-559BA78409D0}"/>
              </a:ext>
            </a:extLst>
          </p:cNvPr>
          <p:cNvSpPr txBox="1"/>
          <p:nvPr/>
        </p:nvSpPr>
        <p:spPr>
          <a:xfrm>
            <a:off x="3184038" y="141907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文本框 151">
            <a:extLst>
              <a:ext uri="{FF2B5EF4-FFF2-40B4-BE49-F238E27FC236}">
                <a16:creationId xmlns:a16="http://schemas.microsoft.com/office/drawing/2014/main" id="{91AF1DA2-58E6-4B97-A310-D0540425A203}"/>
              </a:ext>
            </a:extLst>
          </p:cNvPr>
          <p:cNvSpPr txBox="1"/>
          <p:nvPr/>
        </p:nvSpPr>
        <p:spPr>
          <a:xfrm>
            <a:off x="22240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0A694-7DBB-C940-9B2F-F588DE13F220}"/>
              </a:ext>
            </a:extLst>
          </p:cNvPr>
          <p:cNvSpPr/>
          <p:nvPr/>
        </p:nvSpPr>
        <p:spPr>
          <a:xfrm rot="5400000">
            <a:off x="2654693" y="123652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95F22B-C0D8-E947-D21B-8AB50537A41A}"/>
              </a:ext>
            </a:extLst>
          </p:cNvPr>
          <p:cNvCxnSpPr>
            <a:cxnSpLocks/>
          </p:cNvCxnSpPr>
          <p:nvPr/>
        </p:nvCxnSpPr>
        <p:spPr>
          <a:xfrm>
            <a:off x="5059502" y="1612540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69ACABDF-6DD2-7C81-6413-D4C2E653E858}"/>
              </a:ext>
            </a:extLst>
          </p:cNvPr>
          <p:cNvSpPr txBox="1"/>
          <p:nvPr/>
        </p:nvSpPr>
        <p:spPr>
          <a:xfrm>
            <a:off x="5059502" y="132113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C746B8-0BF8-9B73-AB62-9E040F7E6F99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9DC16C-26BB-934B-F47B-73FA96B8F86E}"/>
              </a:ext>
            </a:extLst>
          </p:cNvPr>
          <p:cNvSpPr/>
          <p:nvPr/>
        </p:nvSpPr>
        <p:spPr>
          <a:xfrm>
            <a:off x="7246039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28" name="文本框 151">
            <a:extLst>
              <a:ext uri="{FF2B5EF4-FFF2-40B4-BE49-F238E27FC236}">
                <a16:creationId xmlns:a16="http://schemas.microsoft.com/office/drawing/2014/main" id="{0F62AB9D-C86E-EE7E-1DF6-19A4CC6A599B}"/>
              </a:ext>
            </a:extLst>
          </p:cNvPr>
          <p:cNvSpPr txBox="1"/>
          <p:nvPr/>
        </p:nvSpPr>
        <p:spPr>
          <a:xfrm>
            <a:off x="799490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4454E9-D40B-DDEC-2E63-1177CAC5A1DA}"/>
              </a:ext>
            </a:extLst>
          </p:cNvPr>
          <p:cNvSpPr/>
          <p:nvPr/>
        </p:nvSpPr>
        <p:spPr>
          <a:xfrm>
            <a:off x="8266877" y="1232060"/>
            <a:ext cx="406886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96B6897E-40D4-D7C4-5C16-EC45182034F0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E62F29-847E-42B7-732E-1ED910136D62}"/>
              </a:ext>
            </a:extLst>
          </p:cNvPr>
          <p:cNvSpPr/>
          <p:nvPr/>
        </p:nvSpPr>
        <p:spPr>
          <a:xfrm>
            <a:off x="846983" y="3298766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DDD9DE-6D3A-28F5-49C6-2504F804F966}"/>
              </a:ext>
            </a:extLst>
          </p:cNvPr>
          <p:cNvSpPr/>
          <p:nvPr/>
        </p:nvSpPr>
        <p:spPr>
          <a:xfrm>
            <a:off x="1802172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35" name="文本框 151">
            <a:extLst>
              <a:ext uri="{FF2B5EF4-FFF2-40B4-BE49-F238E27FC236}">
                <a16:creationId xmlns:a16="http://schemas.microsoft.com/office/drawing/2014/main" id="{CBF34D57-4FA0-D822-09C3-CFCB15226BD3}"/>
              </a:ext>
            </a:extLst>
          </p:cNvPr>
          <p:cNvSpPr txBox="1"/>
          <p:nvPr/>
        </p:nvSpPr>
        <p:spPr>
          <a:xfrm>
            <a:off x="151214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995806-A058-0A67-AD35-8455DE432275}"/>
              </a:ext>
            </a:extLst>
          </p:cNvPr>
          <p:cNvSpPr/>
          <p:nvPr/>
        </p:nvSpPr>
        <p:spPr>
          <a:xfrm rot="5400000">
            <a:off x="3842568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A720336B-DDB1-5C6F-8BA7-AF0D9F40753D}"/>
              </a:ext>
            </a:extLst>
          </p:cNvPr>
          <p:cNvSpPr txBox="1"/>
          <p:nvPr/>
        </p:nvSpPr>
        <p:spPr>
          <a:xfrm>
            <a:off x="3174546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09F9CD6C-054D-36A5-55DA-E74217BAB09A}"/>
              </a:ext>
            </a:extLst>
          </p:cNvPr>
          <p:cNvSpPr txBox="1"/>
          <p:nvPr/>
        </p:nvSpPr>
        <p:spPr>
          <a:xfrm>
            <a:off x="22240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C2151C-E73F-BFD1-C23D-9DA61A3F0A20}"/>
              </a:ext>
            </a:extLst>
          </p:cNvPr>
          <p:cNvSpPr/>
          <p:nvPr/>
        </p:nvSpPr>
        <p:spPr>
          <a:xfrm rot="5400000">
            <a:off x="2650730" y="2971264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949571-3CA0-895A-6E5F-F85BB72C44ED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EE3215-5067-C334-F7CF-0C73AD1B497D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文本框 151">
            <a:extLst>
              <a:ext uri="{FF2B5EF4-FFF2-40B4-BE49-F238E27FC236}">
                <a16:creationId xmlns:a16="http://schemas.microsoft.com/office/drawing/2014/main" id="{148DE304-DB01-3B00-E611-C6D0E7583881}"/>
              </a:ext>
            </a:extLst>
          </p:cNvPr>
          <p:cNvSpPr txBox="1"/>
          <p:nvPr/>
        </p:nvSpPr>
        <p:spPr>
          <a:xfrm>
            <a:off x="799490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5A383E-4100-F37F-8BA2-41686CA7BB24}"/>
              </a:ext>
            </a:extLst>
          </p:cNvPr>
          <p:cNvSpPr/>
          <p:nvPr/>
        </p:nvSpPr>
        <p:spPr>
          <a:xfrm>
            <a:off x="8266877" y="2942479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2872FF9E-6D0C-0A19-1AA2-AE03307640A3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EA64D3-479B-4568-3C2C-0FAF81A84203}"/>
              </a:ext>
            </a:extLst>
          </p:cNvPr>
          <p:cNvSpPr/>
          <p:nvPr/>
        </p:nvSpPr>
        <p:spPr>
          <a:xfrm>
            <a:off x="846983" y="557227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A793BA-C4C4-8379-AC07-0728ADECCF7C}"/>
              </a:ext>
            </a:extLst>
          </p:cNvPr>
          <p:cNvSpPr/>
          <p:nvPr/>
        </p:nvSpPr>
        <p:spPr>
          <a:xfrm>
            <a:off x="1802172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UQ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55" name="文本框 151">
            <a:extLst>
              <a:ext uri="{FF2B5EF4-FFF2-40B4-BE49-F238E27FC236}">
                <a16:creationId xmlns:a16="http://schemas.microsoft.com/office/drawing/2014/main" id="{17739B00-8742-111A-4AE4-8B9F72D4D63A}"/>
              </a:ext>
            </a:extLst>
          </p:cNvPr>
          <p:cNvSpPr txBox="1"/>
          <p:nvPr/>
        </p:nvSpPr>
        <p:spPr>
          <a:xfrm>
            <a:off x="151214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E98566-A4E6-85A6-6DB9-08ECBB5CBDF2}"/>
              </a:ext>
            </a:extLst>
          </p:cNvPr>
          <p:cNvSpPr/>
          <p:nvPr/>
        </p:nvSpPr>
        <p:spPr>
          <a:xfrm rot="5400000">
            <a:off x="3839003" y="481580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9" name="文本框 151">
            <a:extLst>
              <a:ext uri="{FF2B5EF4-FFF2-40B4-BE49-F238E27FC236}">
                <a16:creationId xmlns:a16="http://schemas.microsoft.com/office/drawing/2014/main" id="{B1AE61F8-82A0-AAA7-9991-8779558FD640}"/>
              </a:ext>
            </a:extLst>
          </p:cNvPr>
          <p:cNvSpPr txBox="1"/>
          <p:nvPr/>
        </p:nvSpPr>
        <p:spPr>
          <a:xfrm>
            <a:off x="3207319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2" name="文本框 151">
            <a:extLst>
              <a:ext uri="{FF2B5EF4-FFF2-40B4-BE49-F238E27FC236}">
                <a16:creationId xmlns:a16="http://schemas.microsoft.com/office/drawing/2014/main" id="{FF200A2F-0307-1D71-926D-809C959F3763}"/>
              </a:ext>
            </a:extLst>
          </p:cNvPr>
          <p:cNvSpPr txBox="1"/>
          <p:nvPr/>
        </p:nvSpPr>
        <p:spPr>
          <a:xfrm>
            <a:off x="22240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C4480C-2C3A-C2AC-693E-5961A3CB727C}"/>
              </a:ext>
            </a:extLst>
          </p:cNvPr>
          <p:cNvSpPr/>
          <p:nvPr/>
        </p:nvSpPr>
        <p:spPr>
          <a:xfrm rot="5400000">
            <a:off x="2667211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UK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3D48CF2-3C5F-4C32-6C6E-EDE40E277082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7B1DBC-E5C7-93DA-074B-ADEFE39EE6CB}"/>
              </a:ext>
            </a:extLst>
          </p:cNvPr>
          <p:cNvSpPr/>
          <p:nvPr/>
        </p:nvSpPr>
        <p:spPr>
          <a:xfrm>
            <a:off x="7246039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68" name="文本框 151">
            <a:extLst>
              <a:ext uri="{FF2B5EF4-FFF2-40B4-BE49-F238E27FC236}">
                <a16:creationId xmlns:a16="http://schemas.microsoft.com/office/drawing/2014/main" id="{FC853222-A1AB-7103-33D7-58C403D5495D}"/>
              </a:ext>
            </a:extLst>
          </p:cNvPr>
          <p:cNvSpPr txBox="1"/>
          <p:nvPr/>
        </p:nvSpPr>
        <p:spPr>
          <a:xfrm>
            <a:off x="799490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2C5052-1443-0B38-DC9A-30140211BFB4}"/>
              </a:ext>
            </a:extLst>
          </p:cNvPr>
          <p:cNvSpPr/>
          <p:nvPr/>
        </p:nvSpPr>
        <p:spPr>
          <a:xfrm>
            <a:off x="8266877" y="5215987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51A777B7-B879-3DCF-A55A-A45D075DE188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B43AABB3-F69B-6E0E-7F18-F416F400E56A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3E3BBCB-0A12-8696-FE02-C33C86E006E5}"/>
              </a:ext>
            </a:extLst>
          </p:cNvPr>
          <p:cNvSpPr/>
          <p:nvPr/>
        </p:nvSpPr>
        <p:spPr>
          <a:xfrm>
            <a:off x="9236110" y="3579635"/>
            <a:ext cx="37996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F3CB5B2-981E-A07B-ACF2-FF2884A46008}"/>
              </a:ext>
            </a:extLst>
          </p:cNvPr>
          <p:cNvSpPr/>
          <p:nvPr/>
        </p:nvSpPr>
        <p:spPr>
          <a:xfrm>
            <a:off x="9616079" y="3579635"/>
            <a:ext cx="37996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73339A-4B08-9910-DB5C-E1357CEB6D87}"/>
              </a:ext>
            </a:extLst>
          </p:cNvPr>
          <p:cNvSpPr/>
          <p:nvPr/>
        </p:nvSpPr>
        <p:spPr>
          <a:xfrm>
            <a:off x="10313548" y="3579635"/>
            <a:ext cx="37996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文本框 151">
            <a:extLst>
              <a:ext uri="{FF2B5EF4-FFF2-40B4-BE49-F238E27FC236}">
                <a16:creationId xmlns:a16="http://schemas.microsoft.com/office/drawing/2014/main" id="{3720D7EB-D749-CB60-4B81-3803500ED7C1}"/>
              </a:ext>
            </a:extLst>
          </p:cNvPr>
          <p:cNvSpPr txBox="1"/>
          <p:nvPr/>
        </p:nvSpPr>
        <p:spPr>
          <a:xfrm>
            <a:off x="9938056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929A161-B5DF-941E-3DB8-4A0217F84DF5}"/>
              </a:ext>
            </a:extLst>
          </p:cNvPr>
          <p:cNvSpPr/>
          <p:nvPr/>
        </p:nvSpPr>
        <p:spPr>
          <a:xfrm>
            <a:off x="8860536" y="1588347"/>
            <a:ext cx="342756" cy="402964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文本框 151">
            <a:extLst>
              <a:ext uri="{FF2B5EF4-FFF2-40B4-BE49-F238E27FC236}">
                <a16:creationId xmlns:a16="http://schemas.microsoft.com/office/drawing/2014/main" id="{65967E7C-6B77-284C-649A-DB2639793BE7}"/>
              </a:ext>
            </a:extLst>
          </p:cNvPr>
          <p:cNvSpPr txBox="1"/>
          <p:nvPr/>
        </p:nvSpPr>
        <p:spPr>
          <a:xfrm>
            <a:off x="9972354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8ACAD06-E5CA-3D6E-1516-9B13F17C58CA}"/>
              </a:ext>
            </a:extLst>
          </p:cNvPr>
          <p:cNvSpPr/>
          <p:nvPr/>
        </p:nvSpPr>
        <p:spPr>
          <a:xfrm>
            <a:off x="9736766" y="4107542"/>
            <a:ext cx="752792" cy="1650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AE72132-1875-EDB4-10D1-881B6C62B301}"/>
              </a:ext>
            </a:extLst>
          </p:cNvPr>
          <p:cNvSpPr/>
          <p:nvPr/>
        </p:nvSpPr>
        <p:spPr>
          <a:xfrm>
            <a:off x="11376270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10F28E5-F3C7-6852-FE55-DF68303015AD}"/>
              </a:ext>
            </a:extLst>
          </p:cNvPr>
          <p:cNvCxnSpPr/>
          <p:nvPr/>
        </p:nvCxnSpPr>
        <p:spPr>
          <a:xfrm>
            <a:off x="10850372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51">
            <a:extLst>
              <a:ext uri="{FF2B5EF4-FFF2-40B4-BE49-F238E27FC236}">
                <a16:creationId xmlns:a16="http://schemas.microsoft.com/office/drawing/2014/main" id="{6EE777D8-65BB-35F6-4057-2380B7E7ADB9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76646CE3-CC25-BAE4-777E-204645A7219A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4F22EB86-912C-5A7B-1AAE-A65507D8A29E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FB5FA5-6D4E-A1F7-7667-6F54B907DFD5}"/>
              </a:ext>
            </a:extLst>
          </p:cNvPr>
          <p:cNvCxnSpPr>
            <a:cxnSpLocks/>
          </p:cNvCxnSpPr>
          <p:nvPr/>
        </p:nvCxnSpPr>
        <p:spPr>
          <a:xfrm>
            <a:off x="5059502" y="331850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151">
            <a:extLst>
              <a:ext uri="{FF2B5EF4-FFF2-40B4-BE49-F238E27FC236}">
                <a16:creationId xmlns:a16="http://schemas.microsoft.com/office/drawing/2014/main" id="{30841EEA-CC16-E4C2-8BEB-349667249B64}"/>
              </a:ext>
            </a:extLst>
          </p:cNvPr>
          <p:cNvSpPr txBox="1"/>
          <p:nvPr/>
        </p:nvSpPr>
        <p:spPr>
          <a:xfrm>
            <a:off x="5059502" y="302709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3562A3-02E0-5757-79E6-756D5B47F74E}"/>
              </a:ext>
            </a:extLst>
          </p:cNvPr>
          <p:cNvCxnSpPr>
            <a:cxnSpLocks/>
          </p:cNvCxnSpPr>
          <p:nvPr/>
        </p:nvCxnSpPr>
        <p:spPr>
          <a:xfrm>
            <a:off x="5059502" y="558966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51">
            <a:extLst>
              <a:ext uri="{FF2B5EF4-FFF2-40B4-BE49-F238E27FC236}">
                <a16:creationId xmlns:a16="http://schemas.microsoft.com/office/drawing/2014/main" id="{C04DD356-C1C3-10D6-3E4F-61FEF81ED354}"/>
              </a:ext>
            </a:extLst>
          </p:cNvPr>
          <p:cNvSpPr txBox="1"/>
          <p:nvPr/>
        </p:nvSpPr>
        <p:spPr>
          <a:xfrm>
            <a:off x="5059502" y="529825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文本框 151">
            <a:extLst>
              <a:ext uri="{FF2B5EF4-FFF2-40B4-BE49-F238E27FC236}">
                <a16:creationId xmlns:a16="http://schemas.microsoft.com/office/drawing/2014/main" id="{C1CD4225-4D86-807C-C379-CA29964FE14D}"/>
              </a:ext>
            </a:extLst>
          </p:cNvPr>
          <p:cNvSpPr txBox="1"/>
          <p:nvPr/>
        </p:nvSpPr>
        <p:spPr>
          <a:xfrm>
            <a:off x="1772037" y="1981187"/>
            <a:ext cx="208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Weight absorption</a:t>
            </a:r>
            <a:endParaRPr kumimoji="0" lang="zh-CN" altLang="en-US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文本框 151">
            <a:extLst>
              <a:ext uri="{FF2B5EF4-FFF2-40B4-BE49-F238E27FC236}">
                <a16:creationId xmlns:a16="http://schemas.microsoft.com/office/drawing/2014/main" id="{1665B64A-172D-8639-DEBA-F61E0109FD4F}"/>
              </a:ext>
            </a:extLst>
          </p:cNvPr>
          <p:cNvSpPr txBox="1"/>
          <p:nvPr/>
        </p:nvSpPr>
        <p:spPr>
          <a:xfrm>
            <a:off x="1772037" y="3709072"/>
            <a:ext cx="208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Weight absorption</a:t>
            </a:r>
            <a:endParaRPr kumimoji="0" lang="zh-CN" altLang="en-US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文本框 151">
            <a:extLst>
              <a:ext uri="{FF2B5EF4-FFF2-40B4-BE49-F238E27FC236}">
                <a16:creationId xmlns:a16="http://schemas.microsoft.com/office/drawing/2014/main" id="{418C17A3-55A9-FFFD-B636-0F8BEA04D85F}"/>
              </a:ext>
            </a:extLst>
          </p:cNvPr>
          <p:cNvSpPr txBox="1"/>
          <p:nvPr/>
        </p:nvSpPr>
        <p:spPr>
          <a:xfrm>
            <a:off x="1772037" y="5929081"/>
            <a:ext cx="208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Weight absorption</a:t>
            </a:r>
            <a:endParaRPr kumimoji="0" lang="zh-CN" altLang="en-US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Thought Bubble: Cloud 35">
            <a:extLst>
              <a:ext uri="{FF2B5EF4-FFF2-40B4-BE49-F238E27FC236}">
                <a16:creationId xmlns:a16="http://schemas.microsoft.com/office/drawing/2014/main" id="{97EFC3B6-6BB7-3332-970C-71332CBECB05}"/>
              </a:ext>
            </a:extLst>
          </p:cNvPr>
          <p:cNvSpPr/>
          <p:nvPr/>
        </p:nvSpPr>
        <p:spPr>
          <a:xfrm>
            <a:off x="9731476" y="1242109"/>
            <a:ext cx="2304668" cy="10642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Weight absorption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80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141A-1AE2-D1F7-0B1D-7F759C82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189034-286C-7B44-2B4C-3E0A29D02EEB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buClrTx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MLA 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Decode Can Be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Compute-Bound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BBEF41-00D6-CAB1-EA8E-C5433970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1899D-0AE1-42EF-819F-5A8E8B3C9C54}"/>
              </a:ext>
            </a:extLst>
          </p:cNvPr>
          <p:cNvSpPr/>
          <p:nvPr/>
        </p:nvSpPr>
        <p:spPr>
          <a:xfrm>
            <a:off x="846983" y="1588347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C01E13-8260-5398-A9D0-770DCDC191D4}"/>
              </a:ext>
            </a:extLst>
          </p:cNvPr>
          <p:cNvSpPr/>
          <p:nvPr/>
        </p:nvSpPr>
        <p:spPr>
          <a:xfrm>
            <a:off x="1802171" y="1232060"/>
            <a:ext cx="746441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0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2" name="文本框 151">
            <a:extLst>
              <a:ext uri="{FF2B5EF4-FFF2-40B4-BE49-F238E27FC236}">
                <a16:creationId xmlns:a16="http://schemas.microsoft.com/office/drawing/2014/main" id="{CDEFCB7A-36CE-1080-1449-7330F8451232}"/>
              </a:ext>
            </a:extLst>
          </p:cNvPr>
          <p:cNvSpPr txBox="1"/>
          <p:nvPr/>
        </p:nvSpPr>
        <p:spPr>
          <a:xfrm>
            <a:off x="1512147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9C98FF-2BB4-2E0B-2B35-9CC23CC94581}"/>
              </a:ext>
            </a:extLst>
          </p:cNvPr>
          <p:cNvSpPr/>
          <p:nvPr/>
        </p:nvSpPr>
        <p:spPr>
          <a:xfrm rot="5400000">
            <a:off x="3842017" y="86218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文本框 151">
            <a:extLst>
              <a:ext uri="{FF2B5EF4-FFF2-40B4-BE49-F238E27FC236}">
                <a16:creationId xmlns:a16="http://schemas.microsoft.com/office/drawing/2014/main" id="{EBECD9BE-EA56-380B-B54D-503CBFE9CA76}"/>
              </a:ext>
            </a:extLst>
          </p:cNvPr>
          <p:cNvSpPr txBox="1"/>
          <p:nvPr/>
        </p:nvSpPr>
        <p:spPr>
          <a:xfrm>
            <a:off x="3184038" y="1419070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919594-893E-73B2-DCAD-383E875B411C}"/>
              </a:ext>
            </a:extLst>
          </p:cNvPr>
          <p:cNvCxnSpPr>
            <a:cxnSpLocks/>
          </p:cNvCxnSpPr>
          <p:nvPr/>
        </p:nvCxnSpPr>
        <p:spPr>
          <a:xfrm>
            <a:off x="5059502" y="1612540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151">
            <a:extLst>
              <a:ext uri="{FF2B5EF4-FFF2-40B4-BE49-F238E27FC236}">
                <a16:creationId xmlns:a16="http://schemas.microsoft.com/office/drawing/2014/main" id="{3F6CBBC5-BAAF-5E36-078F-D723E1E448E9}"/>
              </a:ext>
            </a:extLst>
          </p:cNvPr>
          <p:cNvSpPr txBox="1"/>
          <p:nvPr/>
        </p:nvSpPr>
        <p:spPr>
          <a:xfrm>
            <a:off x="5059502" y="132113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B08264-6713-52FD-535E-2A0E18A56514}"/>
              </a:ext>
            </a:extLst>
          </p:cNvPr>
          <p:cNvSpPr/>
          <p:nvPr/>
        </p:nvSpPr>
        <p:spPr>
          <a:xfrm>
            <a:off x="5582571" y="1588347"/>
            <a:ext cx="128564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9C701F-255B-2E08-A871-CAFF99AC02D9}"/>
              </a:ext>
            </a:extLst>
          </p:cNvPr>
          <p:cNvSpPr/>
          <p:nvPr/>
        </p:nvSpPr>
        <p:spPr>
          <a:xfrm>
            <a:off x="7246039" y="87291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2" name="文本框 151">
            <a:extLst>
              <a:ext uri="{FF2B5EF4-FFF2-40B4-BE49-F238E27FC236}">
                <a16:creationId xmlns:a16="http://schemas.microsoft.com/office/drawing/2014/main" id="{FDC2CDCB-838B-72A6-6C4F-5663AF893487}"/>
              </a:ext>
            </a:extLst>
          </p:cNvPr>
          <p:cNvSpPr txBox="1"/>
          <p:nvPr/>
        </p:nvSpPr>
        <p:spPr>
          <a:xfrm>
            <a:off x="6852361" y="1436004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C50802-9CC5-B55B-83F0-52D11C36F218}"/>
              </a:ext>
            </a:extLst>
          </p:cNvPr>
          <p:cNvSpPr/>
          <p:nvPr/>
        </p:nvSpPr>
        <p:spPr>
          <a:xfrm>
            <a:off x="846983" y="3298766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文本框 151">
            <a:extLst>
              <a:ext uri="{FF2B5EF4-FFF2-40B4-BE49-F238E27FC236}">
                <a16:creationId xmlns:a16="http://schemas.microsoft.com/office/drawing/2014/main" id="{5EC0D3E5-60B8-F001-F2CC-4E33B5A209D2}"/>
              </a:ext>
            </a:extLst>
          </p:cNvPr>
          <p:cNvSpPr txBox="1"/>
          <p:nvPr/>
        </p:nvSpPr>
        <p:spPr>
          <a:xfrm>
            <a:off x="1512147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8F8B91-DAD4-F96B-5856-6D283A1100AF}"/>
              </a:ext>
            </a:extLst>
          </p:cNvPr>
          <p:cNvSpPr/>
          <p:nvPr/>
        </p:nvSpPr>
        <p:spPr>
          <a:xfrm rot="5400000">
            <a:off x="3842568" y="2620636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39" name="文本框 151">
            <a:extLst>
              <a:ext uri="{FF2B5EF4-FFF2-40B4-BE49-F238E27FC236}">
                <a16:creationId xmlns:a16="http://schemas.microsoft.com/office/drawing/2014/main" id="{0FAE05B0-B8C1-39CF-1414-A9EA27CABBB5}"/>
              </a:ext>
            </a:extLst>
          </p:cNvPr>
          <p:cNvSpPr txBox="1"/>
          <p:nvPr/>
        </p:nvSpPr>
        <p:spPr>
          <a:xfrm>
            <a:off x="3174546" y="313795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98B557-F8FA-D945-73D3-6ADEEE33ED46}"/>
              </a:ext>
            </a:extLst>
          </p:cNvPr>
          <p:cNvSpPr/>
          <p:nvPr/>
        </p:nvSpPr>
        <p:spPr>
          <a:xfrm>
            <a:off x="5582571" y="3298766"/>
            <a:ext cx="1285643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5179AC-0D50-FD59-0683-34377FEE3165}"/>
              </a:ext>
            </a:extLst>
          </p:cNvPr>
          <p:cNvSpPr/>
          <p:nvPr/>
        </p:nvSpPr>
        <p:spPr>
          <a:xfrm>
            <a:off x="7246039" y="2583334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2" name="文本框 151">
            <a:extLst>
              <a:ext uri="{FF2B5EF4-FFF2-40B4-BE49-F238E27FC236}">
                <a16:creationId xmlns:a16="http://schemas.microsoft.com/office/drawing/2014/main" id="{4349A76E-324B-4B0D-6140-6F20319CEF67}"/>
              </a:ext>
            </a:extLst>
          </p:cNvPr>
          <p:cNvSpPr txBox="1"/>
          <p:nvPr/>
        </p:nvSpPr>
        <p:spPr>
          <a:xfrm>
            <a:off x="6852361" y="3146423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707F31-F9F0-035A-6337-6FCC3A1EAA27}"/>
              </a:ext>
            </a:extLst>
          </p:cNvPr>
          <p:cNvSpPr/>
          <p:nvPr/>
        </p:nvSpPr>
        <p:spPr>
          <a:xfrm>
            <a:off x="846983" y="557227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5" name="文本框 151">
            <a:extLst>
              <a:ext uri="{FF2B5EF4-FFF2-40B4-BE49-F238E27FC236}">
                <a16:creationId xmlns:a16="http://schemas.microsoft.com/office/drawing/2014/main" id="{A97DF8B3-7FCF-AA87-73A2-E08AFF4DD239}"/>
              </a:ext>
            </a:extLst>
          </p:cNvPr>
          <p:cNvSpPr txBox="1"/>
          <p:nvPr/>
        </p:nvSpPr>
        <p:spPr>
          <a:xfrm>
            <a:off x="1512147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6FEF72-CAC2-E286-61D4-B319A1123596}"/>
              </a:ext>
            </a:extLst>
          </p:cNvPr>
          <p:cNvSpPr/>
          <p:nvPr/>
        </p:nvSpPr>
        <p:spPr>
          <a:xfrm rot="5400000">
            <a:off x="3839003" y="4815805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59" name="文本框 151">
            <a:extLst>
              <a:ext uri="{FF2B5EF4-FFF2-40B4-BE49-F238E27FC236}">
                <a16:creationId xmlns:a16="http://schemas.microsoft.com/office/drawing/2014/main" id="{BE083629-3A6F-B12D-2483-E12BEF739F25}"/>
              </a:ext>
            </a:extLst>
          </p:cNvPr>
          <p:cNvSpPr txBox="1"/>
          <p:nvPr/>
        </p:nvSpPr>
        <p:spPr>
          <a:xfrm>
            <a:off x="3207319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2ABBE0A-AB1C-F86E-36DE-D777514D27CE}"/>
              </a:ext>
            </a:extLst>
          </p:cNvPr>
          <p:cNvSpPr/>
          <p:nvPr/>
        </p:nvSpPr>
        <p:spPr>
          <a:xfrm>
            <a:off x="5582571" y="5572274"/>
            <a:ext cx="1285643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7CB5E7-F3F5-EB33-F94C-A0225BCB0D40}"/>
              </a:ext>
            </a:extLst>
          </p:cNvPr>
          <p:cNvSpPr/>
          <p:nvPr/>
        </p:nvSpPr>
        <p:spPr>
          <a:xfrm>
            <a:off x="7246039" y="4856842"/>
            <a:ext cx="795126" cy="14647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C</a:t>
            </a:r>
            <a:r>
              <a:rPr lang="en-GB" sz="1800" b="1" baseline="30000" dirty="0">
                <a:solidFill>
                  <a:schemeClr val="tx1"/>
                </a:solidFill>
              </a:rPr>
              <a:t>KV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72" name="文本框 151">
            <a:extLst>
              <a:ext uri="{FF2B5EF4-FFF2-40B4-BE49-F238E27FC236}">
                <a16:creationId xmlns:a16="http://schemas.microsoft.com/office/drawing/2014/main" id="{53EC117B-079F-A6AA-0059-F2D1F76031E6}"/>
              </a:ext>
            </a:extLst>
          </p:cNvPr>
          <p:cNvSpPr txBox="1"/>
          <p:nvPr/>
        </p:nvSpPr>
        <p:spPr>
          <a:xfrm>
            <a:off x="6852361" y="541993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3" name="文本框 151">
            <a:extLst>
              <a:ext uri="{FF2B5EF4-FFF2-40B4-BE49-F238E27FC236}">
                <a16:creationId xmlns:a16="http://schemas.microsoft.com/office/drawing/2014/main" id="{B1CE363E-499C-EF66-5FA9-B93281F0B8CC}"/>
              </a:ext>
            </a:extLst>
          </p:cNvPr>
          <p:cNvSpPr txBox="1"/>
          <p:nvPr/>
        </p:nvSpPr>
        <p:spPr>
          <a:xfrm>
            <a:off x="4658593" y="4135481"/>
            <a:ext cx="132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F1CB0529-B3F4-E1D4-D783-FEF51EB3FD5D}"/>
              </a:ext>
            </a:extLst>
          </p:cNvPr>
          <p:cNvSpPr/>
          <p:nvPr/>
        </p:nvSpPr>
        <p:spPr>
          <a:xfrm>
            <a:off x="8264421" y="1588347"/>
            <a:ext cx="342756" cy="4029646"/>
          </a:xfrm>
          <a:prstGeom prst="rightBrace">
            <a:avLst>
              <a:gd name="adj1" fmla="val 8333"/>
              <a:gd name="adj2" fmla="val 1120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4" name="文本框 151">
            <a:extLst>
              <a:ext uri="{FF2B5EF4-FFF2-40B4-BE49-F238E27FC236}">
                <a16:creationId xmlns:a16="http://schemas.microsoft.com/office/drawing/2014/main" id="{0B932470-ACD8-4787-3700-DBEAB2AFDD8A}"/>
              </a:ext>
            </a:extLst>
          </p:cNvPr>
          <p:cNvSpPr txBox="1"/>
          <p:nvPr/>
        </p:nvSpPr>
        <p:spPr>
          <a:xfrm>
            <a:off x="-65406" y="143600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0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5" name="文本框 151">
            <a:extLst>
              <a:ext uri="{FF2B5EF4-FFF2-40B4-BE49-F238E27FC236}">
                <a16:creationId xmlns:a16="http://schemas.microsoft.com/office/drawing/2014/main" id="{CDEF4EC6-AC55-1750-8C95-8FE1DF001E17}"/>
              </a:ext>
            </a:extLst>
          </p:cNvPr>
          <p:cNvSpPr txBox="1"/>
          <p:nvPr/>
        </p:nvSpPr>
        <p:spPr>
          <a:xfrm>
            <a:off x="-65406" y="3129489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1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6" name="文本框 151">
            <a:extLst>
              <a:ext uri="{FF2B5EF4-FFF2-40B4-BE49-F238E27FC236}">
                <a16:creationId xmlns:a16="http://schemas.microsoft.com/office/drawing/2014/main" id="{BD1CA3F4-8665-F9EA-7D0F-93D3D82464C2}"/>
              </a:ext>
            </a:extLst>
          </p:cNvPr>
          <p:cNvSpPr txBox="1"/>
          <p:nvPr/>
        </p:nvSpPr>
        <p:spPr>
          <a:xfrm>
            <a:off x="-65406" y="5378894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Head h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335708-2963-239B-7364-AD0355F962C7}"/>
              </a:ext>
            </a:extLst>
          </p:cNvPr>
          <p:cNvCxnSpPr>
            <a:cxnSpLocks/>
          </p:cNvCxnSpPr>
          <p:nvPr/>
        </p:nvCxnSpPr>
        <p:spPr>
          <a:xfrm>
            <a:off x="5059502" y="331850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151">
            <a:extLst>
              <a:ext uri="{FF2B5EF4-FFF2-40B4-BE49-F238E27FC236}">
                <a16:creationId xmlns:a16="http://schemas.microsoft.com/office/drawing/2014/main" id="{4E3783AC-F8BE-4E1E-748B-1C5DC3FBBE5E}"/>
              </a:ext>
            </a:extLst>
          </p:cNvPr>
          <p:cNvSpPr txBox="1"/>
          <p:nvPr/>
        </p:nvSpPr>
        <p:spPr>
          <a:xfrm>
            <a:off x="5059502" y="302709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A76A02-ED87-D2F4-673D-CE73E3F20253}"/>
              </a:ext>
            </a:extLst>
          </p:cNvPr>
          <p:cNvCxnSpPr>
            <a:cxnSpLocks/>
          </p:cNvCxnSpPr>
          <p:nvPr/>
        </p:nvCxnSpPr>
        <p:spPr>
          <a:xfrm>
            <a:off x="5059502" y="5589661"/>
            <a:ext cx="416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51">
            <a:extLst>
              <a:ext uri="{FF2B5EF4-FFF2-40B4-BE49-F238E27FC236}">
                <a16:creationId xmlns:a16="http://schemas.microsoft.com/office/drawing/2014/main" id="{BD4E8462-B2CB-AF74-57F4-AC3CF2EF9500}"/>
              </a:ext>
            </a:extLst>
          </p:cNvPr>
          <p:cNvSpPr txBox="1"/>
          <p:nvPr/>
        </p:nvSpPr>
        <p:spPr>
          <a:xfrm>
            <a:off x="5059502" y="5298255"/>
            <a:ext cx="1285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SoftMax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2104F7-6B16-5458-388C-5BFB840F535F}"/>
              </a:ext>
            </a:extLst>
          </p:cNvPr>
          <p:cNvSpPr/>
          <p:nvPr/>
        </p:nvSpPr>
        <p:spPr>
          <a:xfrm>
            <a:off x="1802171" y="2979781"/>
            <a:ext cx="746441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W</a:t>
            </a:r>
            <a:r>
              <a:rPr lang="en-GB" sz="1050" baseline="-25000" dirty="0">
                <a:solidFill>
                  <a:schemeClr val="tx2"/>
                </a:solidFill>
              </a:rPr>
              <a:t>1</a:t>
            </a:r>
            <a:r>
              <a:rPr lang="en-GB" sz="900" baseline="30000" dirty="0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00A06D-A6F6-952A-4C80-8014C35D7ABC}"/>
              </a:ext>
            </a:extLst>
          </p:cNvPr>
          <p:cNvSpPr/>
          <p:nvPr/>
        </p:nvSpPr>
        <p:spPr>
          <a:xfrm>
            <a:off x="1802171" y="5252719"/>
            <a:ext cx="746441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>
                <a:solidFill>
                  <a:schemeClr val="tx2"/>
                </a:solidFill>
              </a:rPr>
              <a:t>W</a:t>
            </a:r>
            <a:r>
              <a:rPr lang="en-GB" sz="1050" baseline="-25000" dirty="0" err="1">
                <a:solidFill>
                  <a:schemeClr val="tx2"/>
                </a:solidFill>
              </a:rPr>
              <a:t>h</a:t>
            </a:r>
            <a:r>
              <a:rPr lang="en-GB" sz="900" baseline="30000" dirty="0" err="1">
                <a:solidFill>
                  <a:schemeClr val="tx2"/>
                </a:solidFill>
              </a:rPr>
              <a:t>UQK</a:t>
            </a:r>
            <a:endParaRPr lang="en-CH" sz="900" baseline="300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5F6757-3A1B-05FA-C057-1A68D81F87EE}"/>
              </a:ext>
            </a:extLst>
          </p:cNvPr>
          <p:cNvSpPr/>
          <p:nvPr/>
        </p:nvSpPr>
        <p:spPr>
          <a:xfrm>
            <a:off x="8958643" y="2363881"/>
            <a:ext cx="379969" cy="746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0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DEE44-C9A1-A399-78E1-928BEBFA415E}"/>
              </a:ext>
            </a:extLst>
          </p:cNvPr>
          <p:cNvSpPr/>
          <p:nvPr/>
        </p:nvSpPr>
        <p:spPr>
          <a:xfrm>
            <a:off x="9711852" y="2363881"/>
            <a:ext cx="406886" cy="746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2"/>
                </a:solidFill>
              </a:rPr>
              <a:t>W</a:t>
            </a:r>
            <a:r>
              <a:rPr lang="en-GB" sz="900" baseline="-25000" dirty="0">
                <a:solidFill>
                  <a:schemeClr val="tx2"/>
                </a:solidFill>
              </a:rPr>
              <a:t>1</a:t>
            </a:r>
            <a:r>
              <a:rPr lang="en-GB" sz="700" baseline="30000" dirty="0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CD4666-5A00-26AD-0538-649DBC1A14C0}"/>
              </a:ext>
            </a:extLst>
          </p:cNvPr>
          <p:cNvSpPr/>
          <p:nvPr/>
        </p:nvSpPr>
        <p:spPr>
          <a:xfrm>
            <a:off x="10787356" y="2363881"/>
            <a:ext cx="406886" cy="746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chemeClr val="tx2"/>
                </a:solidFill>
              </a:rPr>
              <a:t>W</a:t>
            </a:r>
            <a:r>
              <a:rPr lang="en-GB" sz="900" baseline="-25000" dirty="0" err="1">
                <a:solidFill>
                  <a:schemeClr val="tx2"/>
                </a:solidFill>
              </a:rPr>
              <a:t>h</a:t>
            </a:r>
            <a:r>
              <a:rPr lang="en-GB" sz="700" baseline="30000" dirty="0" err="1">
                <a:solidFill>
                  <a:schemeClr val="tx2"/>
                </a:solidFill>
              </a:rPr>
              <a:t>UV</a:t>
            </a:r>
            <a:endParaRPr lang="en-CH" sz="700" baseline="30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E04DBE-0A05-2CBC-2FCE-3592BE147873}"/>
              </a:ext>
            </a:extLst>
          </p:cNvPr>
          <p:cNvSpPr/>
          <p:nvPr/>
        </p:nvSpPr>
        <p:spPr>
          <a:xfrm>
            <a:off x="8760993" y="2033254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文本框 151">
            <a:extLst>
              <a:ext uri="{FF2B5EF4-FFF2-40B4-BE49-F238E27FC236}">
                <a16:creationId xmlns:a16="http://schemas.microsoft.com/office/drawing/2014/main" id="{24FB1CFD-C664-5D05-AE9B-6DB5F43DAD2B}"/>
              </a:ext>
            </a:extLst>
          </p:cNvPr>
          <p:cNvSpPr txBox="1"/>
          <p:nvPr/>
        </p:nvSpPr>
        <p:spPr>
          <a:xfrm>
            <a:off x="10142679" y="1773258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文本框 151">
            <a:extLst>
              <a:ext uri="{FF2B5EF4-FFF2-40B4-BE49-F238E27FC236}">
                <a16:creationId xmlns:a16="http://schemas.microsoft.com/office/drawing/2014/main" id="{B84F32E2-6F6C-4D86-0EA8-0D1770D2FCBA}"/>
              </a:ext>
            </a:extLst>
          </p:cNvPr>
          <p:cNvSpPr txBox="1"/>
          <p:nvPr/>
        </p:nvSpPr>
        <p:spPr>
          <a:xfrm>
            <a:off x="9063747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30578C-2C60-ADB2-7E49-BDAA315FF365}"/>
              </a:ext>
            </a:extLst>
          </p:cNvPr>
          <p:cNvSpPr/>
          <p:nvPr/>
        </p:nvSpPr>
        <p:spPr>
          <a:xfrm>
            <a:off x="9528927" y="2033254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A72330-9515-899F-EB62-F393BC6EE5B4}"/>
              </a:ext>
            </a:extLst>
          </p:cNvPr>
          <p:cNvSpPr/>
          <p:nvPr/>
        </p:nvSpPr>
        <p:spPr>
          <a:xfrm>
            <a:off x="10616623" y="2032138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文本框 151">
            <a:extLst>
              <a:ext uri="{FF2B5EF4-FFF2-40B4-BE49-F238E27FC236}">
                <a16:creationId xmlns:a16="http://schemas.microsoft.com/office/drawing/2014/main" id="{336AFBB3-2E8B-FC15-9B5C-A01B67AEA24F}"/>
              </a:ext>
            </a:extLst>
          </p:cNvPr>
          <p:cNvSpPr txBox="1"/>
          <p:nvPr/>
        </p:nvSpPr>
        <p:spPr>
          <a:xfrm>
            <a:off x="9780538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文本框 151">
            <a:extLst>
              <a:ext uri="{FF2B5EF4-FFF2-40B4-BE49-F238E27FC236}">
                <a16:creationId xmlns:a16="http://schemas.microsoft.com/office/drawing/2014/main" id="{744DEE33-A8C7-8A74-EA89-1EFC0CEAC09A}"/>
              </a:ext>
            </a:extLst>
          </p:cNvPr>
          <p:cNvSpPr txBox="1"/>
          <p:nvPr/>
        </p:nvSpPr>
        <p:spPr>
          <a:xfrm>
            <a:off x="10922535" y="2067921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511B9D-8259-00E6-8FFC-6DC66FD11486}"/>
              </a:ext>
            </a:extLst>
          </p:cNvPr>
          <p:cNvSpPr/>
          <p:nvPr/>
        </p:nvSpPr>
        <p:spPr>
          <a:xfrm>
            <a:off x="8670098" y="3579635"/>
            <a:ext cx="5776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文本框 151">
            <a:extLst>
              <a:ext uri="{FF2B5EF4-FFF2-40B4-BE49-F238E27FC236}">
                <a16:creationId xmlns:a16="http://schemas.microsoft.com/office/drawing/2014/main" id="{564B638A-33D8-5CFF-F763-AA4093D9FFA5}"/>
              </a:ext>
            </a:extLst>
          </p:cNvPr>
          <p:cNvSpPr txBox="1"/>
          <p:nvPr/>
        </p:nvSpPr>
        <p:spPr>
          <a:xfrm>
            <a:off x="9731757" y="3337734"/>
            <a:ext cx="43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文本框 151">
            <a:extLst>
              <a:ext uri="{FF2B5EF4-FFF2-40B4-BE49-F238E27FC236}">
                <a16:creationId xmlns:a16="http://schemas.microsoft.com/office/drawing/2014/main" id="{B0633FA8-8D0C-5AB3-3983-4CA261C4C60F}"/>
              </a:ext>
            </a:extLst>
          </p:cNvPr>
          <p:cNvSpPr txBox="1"/>
          <p:nvPr/>
        </p:nvSpPr>
        <p:spPr>
          <a:xfrm>
            <a:off x="9972354" y="3707376"/>
            <a:ext cx="2900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×</a:t>
            </a:r>
            <a:endParaRPr kumimoji="0" lang="zh-CN" altLang="en-US" sz="16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F4B622-9B2B-5FD6-5C2C-46037CD3DFB6}"/>
              </a:ext>
            </a:extLst>
          </p:cNvPr>
          <p:cNvSpPr/>
          <p:nvPr/>
        </p:nvSpPr>
        <p:spPr>
          <a:xfrm>
            <a:off x="9736766" y="4107542"/>
            <a:ext cx="752792" cy="2176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W</a:t>
            </a:r>
            <a:r>
              <a:rPr lang="en-GB" sz="2400" b="1" baseline="30000" dirty="0">
                <a:solidFill>
                  <a:schemeClr val="tx1"/>
                </a:solidFill>
              </a:rPr>
              <a:t>VO</a:t>
            </a:r>
            <a:endParaRPr lang="en-CH" sz="1800" b="1" baseline="30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5A6B3E-11E8-1CD5-5AC0-C923463BBE80}"/>
              </a:ext>
            </a:extLst>
          </p:cNvPr>
          <p:cNvSpPr/>
          <p:nvPr/>
        </p:nvSpPr>
        <p:spPr>
          <a:xfrm>
            <a:off x="11376270" y="3579634"/>
            <a:ext cx="665164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6D309F-8B1B-8B15-5F0F-D0B2A14993F7}"/>
              </a:ext>
            </a:extLst>
          </p:cNvPr>
          <p:cNvCxnSpPr/>
          <p:nvPr/>
        </p:nvCxnSpPr>
        <p:spPr>
          <a:xfrm>
            <a:off x="10850372" y="3632477"/>
            <a:ext cx="347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C227AAC-478F-1175-31D4-3E5EBD27D9A7}"/>
              </a:ext>
            </a:extLst>
          </p:cNvPr>
          <p:cNvSpPr/>
          <p:nvPr/>
        </p:nvSpPr>
        <p:spPr>
          <a:xfrm>
            <a:off x="9247717" y="3579635"/>
            <a:ext cx="577619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33D7BA-309B-B498-E7BC-312D55E71994}"/>
              </a:ext>
            </a:extLst>
          </p:cNvPr>
          <p:cNvSpPr/>
          <p:nvPr/>
        </p:nvSpPr>
        <p:spPr>
          <a:xfrm>
            <a:off x="10032769" y="3579635"/>
            <a:ext cx="577619" cy="457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E5871E0F-4223-CFA7-67B9-04C25EFBF82B}"/>
              </a:ext>
            </a:extLst>
          </p:cNvPr>
          <p:cNvSpPr/>
          <p:nvPr/>
        </p:nvSpPr>
        <p:spPr>
          <a:xfrm>
            <a:off x="9731757" y="3298766"/>
            <a:ext cx="171195" cy="1683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71616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1800</Words>
  <Application>Microsoft Office PowerPoint</Application>
  <PresentationFormat>Widescreen</PresentationFormat>
  <Paragraphs>830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Cambria Math</vt:lpstr>
      <vt:lpstr>Arial Narrow</vt:lpstr>
      <vt:lpstr>Calibri Light</vt:lpstr>
      <vt:lpstr>Arial</vt:lpstr>
      <vt:lpstr>Calibri</vt:lpstr>
      <vt:lpstr>Consolas</vt:lpstr>
      <vt:lpstr>PULP Code</vt:lpstr>
      <vt:lpstr>1_PULP Code</vt:lpstr>
      <vt:lpstr>SoftHier Bi-Weekly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SoftHier Bi-Weekly Meeting</dc:title>
  <dc:creator>Chi Zhang</dc:creator>
  <cp:lastModifiedBy>Zhang  Chi</cp:lastModifiedBy>
  <cp:revision>42</cp:revision>
  <dcterms:created xsi:type="dcterms:W3CDTF">2023-03-05T10:39:52Z</dcterms:created>
  <dcterms:modified xsi:type="dcterms:W3CDTF">2025-06-30T11:29:43Z</dcterms:modified>
</cp:coreProperties>
</file>